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13"/>
  </p:notesMasterIdLst>
  <p:sldIdLst>
    <p:sldId id="256" r:id="rId2"/>
    <p:sldId id="257" r:id="rId3"/>
    <p:sldId id="258" r:id="rId4"/>
    <p:sldId id="259" r:id="rId5"/>
    <p:sldId id="260" r:id="rId6"/>
    <p:sldId id="261" r:id="rId7"/>
    <p:sldId id="262" r:id="rId8"/>
    <p:sldId id="263" r:id="rId9"/>
    <p:sldId id="264" r:id="rId10"/>
    <p:sldId id="265" r:id="rId11"/>
    <p:sldId id="266" r:id="rId12"/>
    <p:sldId id="288" r:id="rId13"/>
    <p:sldId id="267" r:id="rId14"/>
    <p:sldId id="268" r:id="rId15"/>
    <p:sldId id="269" r:id="rId16"/>
    <p:sldId id="270" r:id="rId17"/>
    <p:sldId id="271" r:id="rId18"/>
    <p:sldId id="272" r:id="rId19"/>
    <p:sldId id="281" r:id="rId20"/>
    <p:sldId id="280" r:id="rId21"/>
    <p:sldId id="274" r:id="rId22"/>
    <p:sldId id="276" r:id="rId23"/>
    <p:sldId id="277" r:id="rId24"/>
    <p:sldId id="282" r:id="rId25"/>
    <p:sldId id="278" r:id="rId26"/>
    <p:sldId id="279" r:id="rId27"/>
    <p:sldId id="283" r:id="rId28"/>
    <p:sldId id="284" r:id="rId29"/>
    <p:sldId id="285" r:id="rId30"/>
    <p:sldId id="286" r:id="rId31"/>
    <p:sldId id="287" r:id="rId32"/>
    <p:sldId id="291" r:id="rId33"/>
    <p:sldId id="292" r:id="rId34"/>
    <p:sldId id="293" r:id="rId35"/>
    <p:sldId id="294" r:id="rId36"/>
    <p:sldId id="295" r:id="rId37"/>
    <p:sldId id="296" r:id="rId38"/>
    <p:sldId id="297" r:id="rId39"/>
    <p:sldId id="298" r:id="rId40"/>
    <p:sldId id="299" r:id="rId41"/>
    <p:sldId id="300" r:id="rId42"/>
    <p:sldId id="309" r:id="rId43"/>
    <p:sldId id="308" r:id="rId44"/>
    <p:sldId id="301" r:id="rId45"/>
    <p:sldId id="304" r:id="rId46"/>
    <p:sldId id="305" r:id="rId47"/>
    <p:sldId id="310" r:id="rId48"/>
    <p:sldId id="306" r:id="rId49"/>
    <p:sldId id="307"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76" r:id="rId72"/>
    <p:sldId id="339" r:id="rId73"/>
    <p:sldId id="332" r:id="rId74"/>
    <p:sldId id="335" r:id="rId75"/>
    <p:sldId id="336" r:id="rId76"/>
    <p:sldId id="377" r:id="rId77"/>
    <p:sldId id="341" r:id="rId78"/>
    <p:sldId id="337" r:id="rId79"/>
    <p:sldId id="338"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65" r:id="rId96"/>
    <p:sldId id="364" r:id="rId97"/>
    <p:sldId id="357" r:id="rId98"/>
    <p:sldId id="360" r:id="rId99"/>
    <p:sldId id="361" r:id="rId100"/>
    <p:sldId id="366" r:id="rId101"/>
    <p:sldId id="362" r:id="rId102"/>
    <p:sldId id="363" r:id="rId103"/>
    <p:sldId id="367" r:id="rId104"/>
    <p:sldId id="368" r:id="rId105"/>
    <p:sldId id="369" r:id="rId106"/>
    <p:sldId id="370" r:id="rId107"/>
    <p:sldId id="371" r:id="rId108"/>
    <p:sldId id="372" r:id="rId109"/>
    <p:sldId id="373" r:id="rId110"/>
    <p:sldId id="374" r:id="rId111"/>
    <p:sldId id="375" r:id="rId112"/>
  </p:sldIdLst>
  <p:sldSz cx="9144000" cy="5143500" type="screen16x9"/>
  <p:notesSz cx="6858000" cy="9144000"/>
  <p:embeddedFontLst>
    <p:embeddedFont>
      <p:font typeface="Josefin Sans" panose="020B0604020202020204" charset="0"/>
      <p:regular r:id="rId114"/>
      <p:bold r:id="rId115"/>
      <p:italic r:id="rId116"/>
      <p:boldItalic r:id="rId117"/>
    </p:embeddedFont>
    <p:embeddedFont>
      <p:font typeface="Lustria" panose="020B0604020202020204" charset="0"/>
      <p:regular r:id="rId118"/>
    </p:embeddedFont>
    <p:embeddedFont>
      <p:font typeface="Open Sans" panose="020B0606030504020204" pitchFamily="34" charset="0"/>
      <p:regular r:id="rId119"/>
      <p:bold r:id="rId120"/>
      <p:italic r:id="rId121"/>
      <p:boldItalic r:id="rId122"/>
    </p:embeddedFont>
    <p:embeddedFont>
      <p:font typeface="Open Sans SemiBold" panose="020B0706030804020204" pitchFamily="34" charset="0"/>
      <p:regular r:id="rId123"/>
      <p:bold r:id="rId124"/>
      <p:italic r:id="rId125"/>
      <p:boldItalic r:id="rId126"/>
    </p:embeddedFont>
    <p:embeddedFont>
      <p:font typeface="Tahoma" panose="020B0604030504040204" pitchFamily="34" charset="0"/>
      <p:regular r:id="rId127"/>
      <p:bold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1" autoAdjust="0"/>
    <p:restoredTop sz="94660"/>
  </p:normalViewPr>
  <p:slideViewPr>
    <p:cSldViewPr snapToGrid="0">
      <p:cViewPr varScale="1">
        <p:scale>
          <a:sx n="82" d="100"/>
          <a:sy n="82" d="100"/>
        </p:scale>
        <p:origin x="6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0.fntdata"/><Relationship Id="rId128" Type="http://schemas.openxmlformats.org/officeDocument/2006/relationships/font" Target="fonts/font15.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font" Target="fonts/font5.fntdata"/><Relationship Id="rId12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font" Target="fonts/font3.fntdata"/><Relationship Id="rId124" Type="http://schemas.openxmlformats.org/officeDocument/2006/relationships/font" Target="fonts/font11.fntdata"/><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1.fntdata"/><Relationship Id="rId119" Type="http://schemas.openxmlformats.org/officeDocument/2006/relationships/font" Target="fonts/font6.fntdata"/><Relationship Id="rId12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9.fntdata"/><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7.fntdata"/><Relationship Id="rId125"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2.fntdata"/><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3" name="Google Shape;6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6" name="Google Shape;6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g132bf6e64bd_2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9" name="Google Shape;1329;g132bf6e64bd_2_2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132bf6e64bd_2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7" name="Google Shape;1297;g132bf6e64bd_2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g132bf6e64bd_2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5" name="Google Shape;1305;g132bf6e64bd_2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132bf6e64bd_2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7" name="Google Shape;1337;g132bf6e64bd_2_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132bf6e64bd_2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5" name="Google Shape;1345;g132bf6e64bd_2_3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132bf6e64bd_2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3" name="Google Shape;1353;g132bf6e64bd_2_3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132bf6e64bd_2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1" name="Google Shape;1361;g132bf6e64bd_2_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132bf6e64bd_2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9" name="Google Shape;1369;g132bf6e64bd_2_3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132bf6e64bd_2_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7" name="Google Shape;1377;g132bf6e64bd_2_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132bf6e64bd_9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5" name="Google Shape;1385;g132bf6e64bd_9_2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2" name="Google Shape;7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1" name="Google Shape;1391;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4"/>
        <p:cNvGrpSpPr/>
        <p:nvPr/>
      </p:nvGrpSpPr>
      <p:grpSpPr>
        <a:xfrm>
          <a:off x="0" y="0"/>
          <a:ext cx="0" cy="0"/>
          <a:chOff x="0" y="0"/>
          <a:chExt cx="0" cy="0"/>
        </a:xfrm>
      </p:grpSpPr>
      <p:sp>
        <p:nvSpPr>
          <p:cNvPr id="1395" name="Google Shape;1395;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6" name="Google Shape;1396;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4" name="Google Shape;834;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8" name="Google Shape;70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0" name="Google Shape;7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6" name="Google Shape;7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2" name="Google Shape;79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1" name="Google Shape;6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2" name="Google Shape;76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4" name="Google Shape;77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0" name="Google Shape;78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4" name="Google Shape;804;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0" name="Google Shape;81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6" name="Google Shape;81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2" name="Google Shape;822;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1" name="Google Shape;85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2" name="Google Shape;8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32bf6e64b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g132bf6e64bd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32bf6e64bd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4" name="Google Shape;874;g132bf6e64bd_2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32bf6e64bd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0" name="Google Shape;880;g132bf6e64bd_2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32bf6e64bd_2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6" name="Google Shape;886;g132bf6e64bd_2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2bf6e64bd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2" name="Google Shape;892;g132bf6e64bd_2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6" name="Google Shape;6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132bf6e64bd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8" name="Google Shape;898;g132bf6e64bd_2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32bf6e64b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g132bf6e64bd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32bf6e64bd_2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8" name="Google Shape;958;g132bf6e64bd_2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32bf6e64bd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g132bf6e64bd_2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32bf6e64bd_2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0" name="Google Shape;910;g132bf6e64bd_2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32bf6e64bd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8" name="Google Shape;928;g132bf6e64bd_2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32bf6e64bd_2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4" name="Google Shape;934;g132bf6e64bd_2_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132bf6e64bd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g132bf6e64bd_2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132bf6e64bd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0" name="Google Shape;940;g132bf6e64bd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132bf6e64bd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g132bf6e64bd_2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32bf6e64bd_2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0" name="Google Shape;970;g132bf6e64bd_2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32bf6e64bd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6" name="Google Shape;976;g132bf6e64bd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32bf6e64bd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2" name="Google Shape;982;g132bf6e64bd_2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132bf6e64bd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8" name="Google Shape;988;g132bf6e64bd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g132bf6e64bd_2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4" name="Google Shape;994;g132bf6e64bd_2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32bf6e64bd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0" name="Google Shape;1000;g132bf6e64bd_2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6" name="Google Shape;1006;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32bf6e64bd_0_1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2" name="Google Shape;1012;g132bf6e64bd_0_11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132bf6e64bd_0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8" name="Google Shape;1018;g132bf6e64bd_0_11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g132bf6e64bd_0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4" name="Google Shape;1024;g132bf6e64bd_0_10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32bf6e64bd_9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0" name="Google Shape;1030;g132bf6e64bd_9_1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32bf6e64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132bf6e64bd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7" name="Google Shape;1047;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32bf6e64b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3" name="Google Shape;1053;g132bf6e64bd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32bf6e64bd_8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9" name="Google Shape;1059;g132bf6e64bd_8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132bf6e64bd_8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5" name="Google Shape;1065;g132bf6e64bd_8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132bf6e64bd_8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1" name="Google Shape;1071;g132bf6e64bd_8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132bf6e64bd_8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7" name="Google Shape;1077;g132bf6e64bd_8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32bf6e64bd_8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3" name="Google Shape;1083;g132bf6e64bd_8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32bf6e64bd_8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132bf6e64bd_8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32bf6e64bd_8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3" name="Google Shape;1143;g132bf6e64bd_8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692153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32bf6e64bd_8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g132bf6e64bd_8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132bf6e64bd_8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5" name="Google Shape;1095;g132bf6e64bd_8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32bf6e64bd_8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3" name="Google Shape;1113;g132bf6e64bd_8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32bf6e64bd_8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g132bf6e64bd_8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132bf6e64bd_8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9" name="Google Shape;1119;g132bf6e64bd_8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6331896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132bf6e64bd_8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9" name="Google Shape;1149;g132bf6e64bd_8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132bf6e64bd_8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5" name="Google Shape;1125;g132bf6e64bd_8_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132bf6e64bd_8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g132bf6e64bd_8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32bf6e64bd_8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5" name="Google Shape;1155;g132bf6e64bd_8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132bf6e64bd_8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1" name="Google Shape;1161;g132bf6e64bd_8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132bf6e64bd_8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7" name="Google Shape;1167;g132bf6e64bd_8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32bf6e64bd_8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3" name="Google Shape;1173;g132bf6e64bd_8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132bf6e64bd_8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g132bf6e64bd_8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132bf6e64bd_8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5" name="Google Shape;1185;g132bf6e64bd_8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132bf6e64bd_9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132bf6e64bd_9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132bf6e64bd_2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3" name="Google Shape;1203;g132bf6e64bd_2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132bf6e64bd_2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0" name="Google Shape;1210;g132bf6e64bd_2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1" name="Google Shape;69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32bf6e64bd_2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7" name="Google Shape;1217;g132bf6e64bd_2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132bf6e64bd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5" name="Google Shape;1225;g132bf6e64bd_2_1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132bf6e64bd_2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3" name="Google Shape;1233;g132bf6e64bd_2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132bf6e64bd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1" name="Google Shape;1241;g132bf6e64bd_2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132bf6e64bd_2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9" name="Google Shape;1249;g132bf6e64bd_2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132bf6e64bd_2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1" name="Google Shape;1321;g132bf6e64bd_2_2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32bf6e64bd_2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3" name="Google Shape;1313;g132bf6e64bd_2_2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132bf6e64bd_2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132bf6e64bd_2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132bf6e64bd_2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1" name="Google Shape;1281;g132bf6e64bd_2_2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132bf6e64bd_2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9" name="Google Shape;1289;g132bf6e64bd_2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8600" y="1484550"/>
            <a:ext cx="7787100" cy="2086500"/>
          </a:xfrm>
          <a:prstGeom prst="rect">
            <a:avLst/>
          </a:prstGeom>
          <a:noFill/>
          <a:ln>
            <a:noFill/>
          </a:ln>
        </p:spPr>
        <p:txBody>
          <a:bodyPr spcFirstLastPara="1" wrap="square" lIns="91425" tIns="91425" rIns="91425" bIns="91425" anchor="ctr" anchorCtr="0">
            <a:noAutofit/>
          </a:bodyPr>
          <a:lstStyle>
            <a:lvl1pPr lvl="0" algn="ctr">
              <a:lnSpc>
                <a:spcPct val="125000"/>
              </a:lnSpc>
              <a:spcBef>
                <a:spcPts val="0"/>
              </a:spcBef>
              <a:spcAft>
                <a:spcPts val="0"/>
              </a:spcAft>
              <a:buSzPts val="5200"/>
              <a:buNone/>
              <a:defRPr sz="5500">
                <a:solidFill>
                  <a:schemeClr val="dk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547575" y="3466725"/>
            <a:ext cx="4048800" cy="382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rot="5400000">
            <a:off x="-1867025" y="1013175"/>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229260" y="3396805"/>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rot="-315040" flipH="1">
            <a:off x="-236345" y="4475012"/>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3282713" y="47691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927300" y="4210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55488" y="29082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a:off x="4257175" y="4901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p:nvPr/>
        </p:nvSpPr>
        <p:spPr>
          <a:xfrm>
            <a:off x="1559288" y="39105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
          <p:cNvSpPr/>
          <p:nvPr/>
        </p:nvSpPr>
        <p:spPr>
          <a:xfrm rot="-5400000">
            <a:off x="6110254" y="2527892"/>
            <a:ext cx="4814046" cy="1710367"/>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
          <p:cNvSpPr/>
          <p:nvPr/>
        </p:nvSpPr>
        <p:spPr>
          <a:xfrm>
            <a:off x="5744675" y="-169359"/>
            <a:ext cx="3627772" cy="1869298"/>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rot="10484934" flipH="1">
            <a:off x="7292455" y="-348495"/>
            <a:ext cx="2087045" cy="98416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
          <p:cNvSpPr/>
          <p:nvPr/>
        </p:nvSpPr>
        <p:spPr>
          <a:xfrm rot="10800000">
            <a:off x="5634813" y="2079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
          <p:cNvSpPr/>
          <p:nvPr/>
        </p:nvSpPr>
        <p:spPr>
          <a:xfrm rot="10800000">
            <a:off x="7750600" y="10248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p:nvPr/>
        </p:nvSpPr>
        <p:spPr>
          <a:xfrm rot="10800000">
            <a:off x="8980488" y="193977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
          <p:cNvSpPr/>
          <p:nvPr/>
        </p:nvSpPr>
        <p:spPr>
          <a:xfrm rot="10800000">
            <a:off x="4725450" y="13999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CUSTOM_3">
    <p:spTree>
      <p:nvGrpSpPr>
        <p:cNvPr id="1" name="Shape 185"/>
        <p:cNvGrpSpPr/>
        <p:nvPr/>
      </p:nvGrpSpPr>
      <p:grpSpPr>
        <a:xfrm>
          <a:off x="0" y="0"/>
          <a:ext cx="0" cy="0"/>
          <a:chOff x="0" y="0"/>
          <a:chExt cx="0" cy="0"/>
        </a:xfrm>
      </p:grpSpPr>
      <p:sp>
        <p:nvSpPr>
          <p:cNvPr id="186" name="Google Shape;186;p1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187" name="Google Shape;187;p11"/>
          <p:cNvSpPr txBox="1">
            <a:spLocks noGrp="1"/>
          </p:cNvSpPr>
          <p:nvPr>
            <p:ph type="title" idx="2"/>
          </p:nvPr>
        </p:nvSpPr>
        <p:spPr>
          <a:xfrm>
            <a:off x="884798" y="1499138"/>
            <a:ext cx="32004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88" name="Google Shape;188;p11"/>
          <p:cNvSpPr txBox="1">
            <a:spLocks noGrp="1"/>
          </p:cNvSpPr>
          <p:nvPr>
            <p:ph type="subTitle" idx="1"/>
          </p:nvPr>
        </p:nvSpPr>
        <p:spPr>
          <a:xfrm>
            <a:off x="1099425" y="2130913"/>
            <a:ext cx="2771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89" name="Google Shape;189;p11"/>
          <p:cNvSpPr txBox="1">
            <a:spLocks noGrp="1"/>
          </p:cNvSpPr>
          <p:nvPr>
            <p:ph type="title" idx="3"/>
          </p:nvPr>
        </p:nvSpPr>
        <p:spPr>
          <a:xfrm>
            <a:off x="5058798" y="1499138"/>
            <a:ext cx="32004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90" name="Google Shape;190;p11"/>
          <p:cNvSpPr txBox="1">
            <a:spLocks noGrp="1"/>
          </p:cNvSpPr>
          <p:nvPr>
            <p:ph type="subTitle" idx="4"/>
          </p:nvPr>
        </p:nvSpPr>
        <p:spPr>
          <a:xfrm>
            <a:off x="5273425" y="2130925"/>
            <a:ext cx="2771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91" name="Google Shape;191;p11"/>
          <p:cNvSpPr txBox="1">
            <a:spLocks noGrp="1"/>
          </p:cNvSpPr>
          <p:nvPr>
            <p:ph type="title" idx="5"/>
          </p:nvPr>
        </p:nvSpPr>
        <p:spPr>
          <a:xfrm>
            <a:off x="2971798" y="3109475"/>
            <a:ext cx="32004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192" name="Google Shape;192;p11"/>
          <p:cNvSpPr txBox="1">
            <a:spLocks noGrp="1"/>
          </p:cNvSpPr>
          <p:nvPr>
            <p:ph type="subTitle" idx="6"/>
          </p:nvPr>
        </p:nvSpPr>
        <p:spPr>
          <a:xfrm>
            <a:off x="3186425" y="3740725"/>
            <a:ext cx="2771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93" name="Google Shape;193;p11"/>
          <p:cNvSpPr/>
          <p:nvPr/>
        </p:nvSpPr>
        <p:spPr>
          <a:xfrm rot="10800000" flipH="1">
            <a:off x="6626826" y="3797502"/>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1"/>
          <p:cNvSpPr/>
          <p:nvPr/>
        </p:nvSpPr>
        <p:spPr>
          <a:xfrm rot="10800000" flipH="1">
            <a:off x="6287025" y="4590289"/>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1"/>
          <p:cNvSpPr/>
          <p:nvPr/>
        </p:nvSpPr>
        <p:spPr>
          <a:xfrm flipH="1">
            <a:off x="6239900" y="47422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11"/>
          <p:cNvSpPr/>
          <p:nvPr/>
        </p:nvSpPr>
        <p:spPr>
          <a:xfrm flipH="1">
            <a:off x="7868588" y="44840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11"/>
          <p:cNvSpPr/>
          <p:nvPr/>
        </p:nvSpPr>
        <p:spPr>
          <a:xfrm flipH="1">
            <a:off x="7496815" y="4087142"/>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11"/>
          <p:cNvSpPr/>
          <p:nvPr/>
        </p:nvSpPr>
        <p:spPr>
          <a:xfrm flipH="1">
            <a:off x="8130075" y="4087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11"/>
          <p:cNvSpPr/>
          <p:nvPr/>
        </p:nvSpPr>
        <p:spPr>
          <a:xfrm flipH="1">
            <a:off x="8852338" y="344478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1"/>
          <p:cNvSpPr/>
          <p:nvPr/>
        </p:nvSpPr>
        <p:spPr>
          <a:xfrm flipH="1">
            <a:off x="-249101" y="82083"/>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1"/>
          <p:cNvSpPr/>
          <p:nvPr/>
        </p:nvSpPr>
        <p:spPr>
          <a:xfrm flipH="1">
            <a:off x="40728" y="-26426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11"/>
          <p:cNvSpPr/>
          <p:nvPr/>
        </p:nvSpPr>
        <p:spPr>
          <a:xfrm rot="10800000" flipH="1">
            <a:off x="1156313" y="4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11"/>
          <p:cNvSpPr/>
          <p:nvPr/>
        </p:nvSpPr>
        <p:spPr>
          <a:xfrm rot="10800000" flipH="1">
            <a:off x="-299025" y="-6351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11"/>
          <p:cNvSpPr/>
          <p:nvPr/>
        </p:nvSpPr>
        <p:spPr>
          <a:xfrm rot="10800000" flipH="1">
            <a:off x="959925" y="8917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1"/>
          <p:cNvSpPr/>
          <p:nvPr/>
        </p:nvSpPr>
        <p:spPr>
          <a:xfrm flipH="1">
            <a:off x="2802975" y="232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11"/>
          <p:cNvSpPr/>
          <p:nvPr/>
        </p:nvSpPr>
        <p:spPr>
          <a:xfrm rot="10800000" flipH="1">
            <a:off x="172563" y="14693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7"/>
        <p:cNvGrpSpPr/>
        <p:nvPr/>
      </p:nvGrpSpPr>
      <p:grpSpPr>
        <a:xfrm>
          <a:off x="0" y="0"/>
          <a:ext cx="0" cy="0"/>
          <a:chOff x="0" y="0"/>
          <a:chExt cx="0" cy="0"/>
        </a:xfrm>
      </p:grpSpPr>
      <p:sp>
        <p:nvSpPr>
          <p:cNvPr id="208" name="Google Shape;208;p12"/>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209" name="Google Shape;209;p12"/>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12"/>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12"/>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12"/>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12"/>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12"/>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5"/>
        <p:cNvGrpSpPr/>
        <p:nvPr/>
      </p:nvGrpSpPr>
      <p:grpSpPr>
        <a:xfrm>
          <a:off x="0" y="0"/>
          <a:ext cx="0" cy="0"/>
          <a:chOff x="0" y="0"/>
          <a:chExt cx="0" cy="0"/>
        </a:xfrm>
      </p:grpSpPr>
      <p:sp>
        <p:nvSpPr>
          <p:cNvPr id="216" name="Google Shape;216;p13"/>
          <p:cNvSpPr txBox="1">
            <a:spLocks noGrp="1"/>
          </p:cNvSpPr>
          <p:nvPr>
            <p:ph type="title" hasCustomPrompt="1"/>
          </p:nvPr>
        </p:nvSpPr>
        <p:spPr>
          <a:xfrm>
            <a:off x="1217350" y="1604400"/>
            <a:ext cx="6709200" cy="148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7" name="Google Shape;217;p13"/>
          <p:cNvSpPr txBox="1">
            <a:spLocks noGrp="1"/>
          </p:cNvSpPr>
          <p:nvPr>
            <p:ph type="body" idx="1"/>
          </p:nvPr>
        </p:nvSpPr>
        <p:spPr>
          <a:xfrm>
            <a:off x="1668825" y="3087600"/>
            <a:ext cx="5806200" cy="451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218" name="Google Shape;218;p13"/>
          <p:cNvSpPr/>
          <p:nvPr/>
        </p:nvSpPr>
        <p:spPr>
          <a:xfrm rot="10800000" flipH="1">
            <a:off x="2527149" y="4367365"/>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13"/>
          <p:cNvSpPr/>
          <p:nvPr/>
        </p:nvSpPr>
        <p:spPr>
          <a:xfrm>
            <a:off x="6198946" y="4555768"/>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13"/>
          <p:cNvSpPr/>
          <p:nvPr/>
        </p:nvSpPr>
        <p:spPr>
          <a:xfrm rot="-7520738" flipH="1">
            <a:off x="7812289" y="3760467"/>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13"/>
          <p:cNvSpPr/>
          <p:nvPr/>
        </p:nvSpPr>
        <p:spPr>
          <a:xfrm flipH="1">
            <a:off x="5018091" y="47256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13"/>
          <p:cNvSpPr/>
          <p:nvPr/>
        </p:nvSpPr>
        <p:spPr>
          <a:xfrm flipH="1">
            <a:off x="7887341" y="45541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13"/>
          <p:cNvSpPr/>
          <p:nvPr/>
        </p:nvSpPr>
        <p:spPr>
          <a:xfrm flipH="1">
            <a:off x="8652966" y="36287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13"/>
          <p:cNvSpPr/>
          <p:nvPr/>
        </p:nvSpPr>
        <p:spPr>
          <a:xfrm flipH="1">
            <a:off x="7477516" y="4367375"/>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13"/>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13"/>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13"/>
          <p:cNvSpPr/>
          <p:nvPr/>
        </p:nvSpPr>
        <p:spPr>
          <a:xfrm rot="3279262" flipH="1">
            <a:off x="-226292" y="-6916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13"/>
          <p:cNvSpPr/>
          <p:nvPr/>
        </p:nvSpPr>
        <p:spPr>
          <a:xfrm flipH="1">
            <a:off x="88566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13"/>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13"/>
          <p:cNvSpPr/>
          <p:nvPr/>
        </p:nvSpPr>
        <p:spPr>
          <a:xfrm flipH="1">
            <a:off x="82941" y="1435200"/>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231"/>
        <p:cNvGrpSpPr/>
        <p:nvPr/>
      </p:nvGrpSpPr>
      <p:grpSpPr>
        <a:xfrm>
          <a:off x="0" y="0"/>
          <a:ext cx="0" cy="0"/>
          <a:chOff x="0" y="0"/>
          <a:chExt cx="0" cy="0"/>
        </a:xfrm>
      </p:grpSpPr>
      <p:sp>
        <p:nvSpPr>
          <p:cNvPr id="232" name="Google Shape;232;p14"/>
          <p:cNvSpPr txBox="1">
            <a:spLocks noGrp="1"/>
          </p:cNvSpPr>
          <p:nvPr>
            <p:ph type="title"/>
          </p:nvPr>
        </p:nvSpPr>
        <p:spPr>
          <a:xfrm>
            <a:off x="2129125" y="363275"/>
            <a:ext cx="48858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233" name="Google Shape;233;p14"/>
          <p:cNvSpPr/>
          <p:nvPr/>
        </p:nvSpPr>
        <p:spPr>
          <a:xfrm flipH="1">
            <a:off x="-141518"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14"/>
          <p:cNvSpPr/>
          <p:nvPr/>
        </p:nvSpPr>
        <p:spPr>
          <a:xfrm rot="10800000" flipH="1">
            <a:off x="-241297"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14"/>
          <p:cNvSpPr/>
          <p:nvPr/>
        </p:nvSpPr>
        <p:spPr>
          <a:xfrm rot="-10484947">
            <a:off x="-69791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14"/>
          <p:cNvSpPr/>
          <p:nvPr/>
        </p:nvSpPr>
        <p:spPr>
          <a:xfrm rot="10800000" flipH="1">
            <a:off x="1759263"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14"/>
          <p:cNvSpPr/>
          <p:nvPr/>
        </p:nvSpPr>
        <p:spPr>
          <a:xfrm rot="10800000" flipH="1">
            <a:off x="869351"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14"/>
          <p:cNvSpPr/>
          <p:nvPr/>
        </p:nvSpPr>
        <p:spPr>
          <a:xfrm rot="10800000" flipH="1">
            <a:off x="91151" y="12623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4">
    <p:spTree>
      <p:nvGrpSpPr>
        <p:cNvPr id="1" name="Shape 239"/>
        <p:cNvGrpSpPr/>
        <p:nvPr/>
      </p:nvGrpSpPr>
      <p:grpSpPr>
        <a:xfrm>
          <a:off x="0" y="0"/>
          <a:ext cx="0" cy="0"/>
          <a:chOff x="0" y="0"/>
          <a:chExt cx="0" cy="0"/>
        </a:xfrm>
      </p:grpSpPr>
      <p:sp>
        <p:nvSpPr>
          <p:cNvPr id="240" name="Google Shape;240;p15"/>
          <p:cNvSpPr txBox="1">
            <a:spLocks noGrp="1"/>
          </p:cNvSpPr>
          <p:nvPr>
            <p:ph type="title"/>
          </p:nvPr>
        </p:nvSpPr>
        <p:spPr>
          <a:xfrm>
            <a:off x="2846475" y="363275"/>
            <a:ext cx="34509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241" name="Google Shape;241;p15"/>
          <p:cNvSpPr txBox="1">
            <a:spLocks noGrp="1"/>
          </p:cNvSpPr>
          <p:nvPr>
            <p:ph type="subTitle" idx="1"/>
          </p:nvPr>
        </p:nvSpPr>
        <p:spPr>
          <a:xfrm>
            <a:off x="788350" y="1645450"/>
            <a:ext cx="27045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2" name="Google Shape;242;p15"/>
          <p:cNvSpPr txBox="1">
            <a:spLocks noGrp="1"/>
          </p:cNvSpPr>
          <p:nvPr>
            <p:ph type="subTitle" idx="2"/>
          </p:nvPr>
        </p:nvSpPr>
        <p:spPr>
          <a:xfrm>
            <a:off x="538175" y="2255400"/>
            <a:ext cx="3834000" cy="19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243" name="Google Shape;243;p15"/>
          <p:cNvSpPr txBox="1">
            <a:spLocks noGrp="1"/>
          </p:cNvSpPr>
          <p:nvPr>
            <p:ph type="subTitle" idx="3"/>
          </p:nvPr>
        </p:nvSpPr>
        <p:spPr>
          <a:xfrm>
            <a:off x="5158975" y="1645450"/>
            <a:ext cx="27045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44" name="Google Shape;244;p15"/>
          <p:cNvSpPr txBox="1">
            <a:spLocks noGrp="1"/>
          </p:cNvSpPr>
          <p:nvPr>
            <p:ph type="subTitle" idx="4"/>
          </p:nvPr>
        </p:nvSpPr>
        <p:spPr>
          <a:xfrm>
            <a:off x="4771825" y="2255400"/>
            <a:ext cx="3834000" cy="1980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245" name="Google Shape;245;p15"/>
          <p:cNvSpPr/>
          <p:nvPr/>
        </p:nvSpPr>
        <p:spPr>
          <a:xfrm rot="-10350985" flipH="1">
            <a:off x="6450155" y="-124771"/>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5"/>
          <p:cNvSpPr/>
          <p:nvPr/>
        </p:nvSpPr>
        <p:spPr>
          <a:xfrm flipH="1">
            <a:off x="8345826" y="98462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15"/>
          <p:cNvSpPr/>
          <p:nvPr/>
        </p:nvSpPr>
        <p:spPr>
          <a:xfrm flipH="1">
            <a:off x="8977776" y="13254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5"/>
          <p:cNvSpPr/>
          <p:nvPr/>
        </p:nvSpPr>
        <p:spPr>
          <a:xfrm flipH="1">
            <a:off x="6236651" y="1883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5"/>
          <p:cNvSpPr/>
          <p:nvPr/>
        </p:nvSpPr>
        <p:spPr>
          <a:xfrm flipH="1">
            <a:off x="7070376" y="539299"/>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15"/>
          <p:cNvSpPr/>
          <p:nvPr/>
        </p:nvSpPr>
        <p:spPr>
          <a:xfrm>
            <a:off x="7168769" y="-99365"/>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15"/>
          <p:cNvSpPr/>
          <p:nvPr/>
        </p:nvSpPr>
        <p:spPr>
          <a:xfrm rot="10800000" flipH="1">
            <a:off x="7678176" y="-210266"/>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15"/>
          <p:cNvSpPr/>
          <p:nvPr/>
        </p:nvSpPr>
        <p:spPr>
          <a:xfrm rot="10350985">
            <a:off x="-562292" y="-173408"/>
            <a:ext cx="3444934" cy="11674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15"/>
          <p:cNvSpPr/>
          <p:nvPr/>
        </p:nvSpPr>
        <p:spPr>
          <a:xfrm>
            <a:off x="823471" y="93598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15"/>
          <p:cNvSpPr/>
          <p:nvPr/>
        </p:nvSpPr>
        <p:spPr>
          <a:xfrm>
            <a:off x="256621" y="1276811"/>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15"/>
          <p:cNvSpPr/>
          <p:nvPr/>
        </p:nvSpPr>
        <p:spPr>
          <a:xfrm>
            <a:off x="2997746" y="13973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15"/>
          <p:cNvSpPr/>
          <p:nvPr/>
        </p:nvSpPr>
        <p:spPr>
          <a:xfrm>
            <a:off x="2164021" y="490661"/>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15"/>
          <p:cNvSpPr/>
          <p:nvPr/>
        </p:nvSpPr>
        <p:spPr>
          <a:xfrm flipH="1">
            <a:off x="-353582" y="-148002"/>
            <a:ext cx="2517610" cy="104157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15"/>
          <p:cNvSpPr/>
          <p:nvPr/>
        </p:nvSpPr>
        <p:spPr>
          <a:xfrm rot="10800000">
            <a:off x="-402608" y="-258904"/>
            <a:ext cx="2057229" cy="77897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1">
  <p:cSld name="CUSTOM_5">
    <p:spTree>
      <p:nvGrpSpPr>
        <p:cNvPr id="1" name="Shape 259"/>
        <p:cNvGrpSpPr/>
        <p:nvPr/>
      </p:nvGrpSpPr>
      <p:grpSpPr>
        <a:xfrm>
          <a:off x="0" y="0"/>
          <a:ext cx="0" cy="0"/>
          <a:chOff x="0" y="0"/>
          <a:chExt cx="0" cy="0"/>
        </a:xfrm>
      </p:grpSpPr>
      <p:sp>
        <p:nvSpPr>
          <p:cNvPr id="260" name="Google Shape;260;p16"/>
          <p:cNvSpPr txBox="1">
            <a:spLocks noGrp="1"/>
          </p:cNvSpPr>
          <p:nvPr>
            <p:ph type="title"/>
          </p:nvPr>
        </p:nvSpPr>
        <p:spPr>
          <a:xfrm>
            <a:off x="2141950" y="1922950"/>
            <a:ext cx="4860000" cy="8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1" name="Google Shape;261;p16"/>
          <p:cNvSpPr txBox="1">
            <a:spLocks noGrp="1"/>
          </p:cNvSpPr>
          <p:nvPr>
            <p:ph type="subTitle" idx="1"/>
          </p:nvPr>
        </p:nvSpPr>
        <p:spPr>
          <a:xfrm>
            <a:off x="2142050" y="2757125"/>
            <a:ext cx="4860000" cy="49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62" name="Google Shape;262;p16"/>
          <p:cNvSpPr/>
          <p:nvPr/>
        </p:nvSpPr>
        <p:spPr>
          <a:xfrm rot="-5400000">
            <a:off x="-1029861" y="815281"/>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16"/>
          <p:cNvSpPr/>
          <p:nvPr/>
        </p:nvSpPr>
        <p:spPr>
          <a:xfrm rot="-5400000">
            <a:off x="-1888219" y="1592238"/>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16"/>
          <p:cNvSpPr/>
          <p:nvPr/>
        </p:nvSpPr>
        <p:spPr>
          <a:xfrm rot="5400000">
            <a:off x="387256" y="36107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16"/>
          <p:cNvSpPr/>
          <p:nvPr/>
        </p:nvSpPr>
        <p:spPr>
          <a:xfrm rot="5400000">
            <a:off x="603369" y="172221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16"/>
          <p:cNvSpPr/>
          <p:nvPr/>
        </p:nvSpPr>
        <p:spPr>
          <a:xfrm rot="5400000">
            <a:off x="-751978" y="255224"/>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16"/>
          <p:cNvSpPr/>
          <p:nvPr/>
        </p:nvSpPr>
        <p:spPr>
          <a:xfrm rot="5400000">
            <a:off x="1033906" y="114308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16"/>
          <p:cNvSpPr/>
          <p:nvPr/>
        </p:nvSpPr>
        <p:spPr>
          <a:xfrm rot="5400000">
            <a:off x="1978444" y="2009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16"/>
          <p:cNvSpPr/>
          <p:nvPr/>
        </p:nvSpPr>
        <p:spPr>
          <a:xfrm rot="5400000">
            <a:off x="6115544" y="2556136"/>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16"/>
          <p:cNvSpPr/>
          <p:nvPr/>
        </p:nvSpPr>
        <p:spPr>
          <a:xfrm rot="5400000">
            <a:off x="6901950" y="2423794"/>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16"/>
          <p:cNvSpPr/>
          <p:nvPr/>
        </p:nvSpPr>
        <p:spPr>
          <a:xfrm rot="-5400000">
            <a:off x="8658344" y="13917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16"/>
          <p:cNvSpPr/>
          <p:nvPr/>
        </p:nvSpPr>
        <p:spPr>
          <a:xfrm rot="-5400000">
            <a:off x="8377131" y="32154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16"/>
          <p:cNvSpPr/>
          <p:nvPr/>
        </p:nvSpPr>
        <p:spPr>
          <a:xfrm rot="-5400000">
            <a:off x="7021777" y="3324160"/>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16"/>
          <p:cNvSpPr/>
          <p:nvPr/>
        </p:nvSpPr>
        <p:spPr>
          <a:xfrm rot="-5400000">
            <a:off x="8011694" y="385941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16"/>
          <p:cNvSpPr/>
          <p:nvPr/>
        </p:nvSpPr>
        <p:spPr>
          <a:xfrm rot="-5400000">
            <a:off x="7002056" y="49176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276"/>
        <p:cNvGrpSpPr/>
        <p:nvPr/>
      </p:nvGrpSpPr>
      <p:grpSpPr>
        <a:xfrm>
          <a:off x="0" y="0"/>
          <a:ext cx="0" cy="0"/>
          <a:chOff x="0" y="0"/>
          <a:chExt cx="0" cy="0"/>
        </a:xfrm>
      </p:grpSpPr>
      <p:sp>
        <p:nvSpPr>
          <p:cNvPr id="277" name="Google Shape;277;p17"/>
          <p:cNvSpPr txBox="1">
            <a:spLocks noGrp="1"/>
          </p:cNvSpPr>
          <p:nvPr>
            <p:ph type="title"/>
          </p:nvPr>
        </p:nvSpPr>
        <p:spPr>
          <a:xfrm>
            <a:off x="3145775" y="363275"/>
            <a:ext cx="28524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278" name="Google Shape;278;p17"/>
          <p:cNvSpPr txBox="1">
            <a:spLocks noGrp="1"/>
          </p:cNvSpPr>
          <p:nvPr>
            <p:ph type="subTitle" idx="1"/>
          </p:nvPr>
        </p:nvSpPr>
        <p:spPr>
          <a:xfrm>
            <a:off x="3328941" y="190447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79" name="Google Shape;279;p17"/>
          <p:cNvSpPr txBox="1">
            <a:spLocks noGrp="1"/>
          </p:cNvSpPr>
          <p:nvPr>
            <p:ph type="subTitle" idx="2"/>
          </p:nvPr>
        </p:nvSpPr>
        <p:spPr>
          <a:xfrm>
            <a:off x="3610941" y="2223600"/>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80" name="Google Shape;280;p17"/>
          <p:cNvSpPr txBox="1">
            <a:spLocks noGrp="1"/>
          </p:cNvSpPr>
          <p:nvPr>
            <p:ph type="subTitle" idx="3"/>
          </p:nvPr>
        </p:nvSpPr>
        <p:spPr>
          <a:xfrm>
            <a:off x="659663" y="190447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1" name="Google Shape;281;p17"/>
          <p:cNvSpPr txBox="1">
            <a:spLocks noGrp="1"/>
          </p:cNvSpPr>
          <p:nvPr>
            <p:ph type="subTitle" idx="4"/>
          </p:nvPr>
        </p:nvSpPr>
        <p:spPr>
          <a:xfrm>
            <a:off x="941663" y="2223600"/>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82" name="Google Shape;282;p17"/>
          <p:cNvSpPr txBox="1">
            <a:spLocks noGrp="1"/>
          </p:cNvSpPr>
          <p:nvPr>
            <p:ph type="subTitle" idx="5"/>
          </p:nvPr>
        </p:nvSpPr>
        <p:spPr>
          <a:xfrm>
            <a:off x="3328941" y="381450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3" name="Google Shape;283;p17"/>
          <p:cNvSpPr txBox="1">
            <a:spLocks noGrp="1"/>
          </p:cNvSpPr>
          <p:nvPr>
            <p:ph type="subTitle" idx="6"/>
          </p:nvPr>
        </p:nvSpPr>
        <p:spPr>
          <a:xfrm>
            <a:off x="3610941" y="4133628"/>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84" name="Google Shape;284;p17"/>
          <p:cNvSpPr txBox="1">
            <a:spLocks noGrp="1"/>
          </p:cNvSpPr>
          <p:nvPr>
            <p:ph type="subTitle" idx="7"/>
          </p:nvPr>
        </p:nvSpPr>
        <p:spPr>
          <a:xfrm>
            <a:off x="659663" y="381450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5" name="Google Shape;285;p17"/>
          <p:cNvSpPr txBox="1">
            <a:spLocks noGrp="1"/>
          </p:cNvSpPr>
          <p:nvPr>
            <p:ph type="subTitle" idx="8"/>
          </p:nvPr>
        </p:nvSpPr>
        <p:spPr>
          <a:xfrm>
            <a:off x="941663" y="4133628"/>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86" name="Google Shape;286;p17"/>
          <p:cNvSpPr txBox="1">
            <a:spLocks noGrp="1"/>
          </p:cNvSpPr>
          <p:nvPr>
            <p:ph type="subTitle" idx="9"/>
          </p:nvPr>
        </p:nvSpPr>
        <p:spPr>
          <a:xfrm>
            <a:off x="5998216" y="190447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7" name="Google Shape;287;p17"/>
          <p:cNvSpPr txBox="1">
            <a:spLocks noGrp="1"/>
          </p:cNvSpPr>
          <p:nvPr>
            <p:ph type="subTitle" idx="13"/>
          </p:nvPr>
        </p:nvSpPr>
        <p:spPr>
          <a:xfrm>
            <a:off x="6280216" y="2223600"/>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88" name="Google Shape;288;p17"/>
          <p:cNvSpPr txBox="1">
            <a:spLocks noGrp="1"/>
          </p:cNvSpPr>
          <p:nvPr>
            <p:ph type="subTitle" idx="14"/>
          </p:nvPr>
        </p:nvSpPr>
        <p:spPr>
          <a:xfrm>
            <a:off x="5998216" y="381450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289" name="Google Shape;289;p17"/>
          <p:cNvSpPr txBox="1">
            <a:spLocks noGrp="1"/>
          </p:cNvSpPr>
          <p:nvPr>
            <p:ph type="subTitle" idx="15"/>
          </p:nvPr>
        </p:nvSpPr>
        <p:spPr>
          <a:xfrm>
            <a:off x="6280216" y="4133628"/>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90" name="Google Shape;290;p17"/>
          <p:cNvSpPr/>
          <p:nvPr/>
        </p:nvSpPr>
        <p:spPr>
          <a:xfrm>
            <a:off x="5587299" y="-2095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17"/>
          <p:cNvSpPr/>
          <p:nvPr/>
        </p:nvSpPr>
        <p:spPr>
          <a:xfrm rot="10800000" flipH="1">
            <a:off x="6906325" y="-5251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17"/>
          <p:cNvSpPr/>
          <p:nvPr/>
        </p:nvSpPr>
        <p:spPr>
          <a:xfrm rot="-3279262">
            <a:off x="7901589" y="-9730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17"/>
          <p:cNvSpPr/>
          <p:nvPr/>
        </p:nvSpPr>
        <p:spPr>
          <a:xfrm rot="10800000">
            <a:off x="6406991" y="1135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17"/>
          <p:cNvSpPr/>
          <p:nvPr/>
        </p:nvSpPr>
        <p:spPr>
          <a:xfrm rot="10800000">
            <a:off x="8154416" y="3498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17"/>
          <p:cNvSpPr/>
          <p:nvPr/>
        </p:nvSpPr>
        <p:spPr>
          <a:xfrm rot="10800000">
            <a:off x="7681066" y="7390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17"/>
          <p:cNvSpPr/>
          <p:nvPr/>
        </p:nvSpPr>
        <p:spPr>
          <a:xfrm flipH="1">
            <a:off x="-3333926" y="-21075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17"/>
          <p:cNvSpPr/>
          <p:nvPr/>
        </p:nvSpPr>
        <p:spPr>
          <a:xfrm rot="10800000">
            <a:off x="-142195" y="-526351"/>
            <a:ext cx="237931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17"/>
          <p:cNvSpPr/>
          <p:nvPr/>
        </p:nvSpPr>
        <p:spPr>
          <a:xfrm rot="3279262" flipH="1">
            <a:off x="-162965" y="-974208"/>
            <a:ext cx="1404819" cy="2093810"/>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17"/>
          <p:cNvSpPr/>
          <p:nvPr/>
        </p:nvSpPr>
        <p:spPr>
          <a:xfrm rot="10800000" flipH="1">
            <a:off x="2572953" y="11239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17"/>
          <p:cNvSpPr/>
          <p:nvPr/>
        </p:nvSpPr>
        <p:spPr>
          <a:xfrm rot="10800000" flipH="1">
            <a:off x="890628" y="34866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17"/>
          <p:cNvSpPr/>
          <p:nvPr/>
        </p:nvSpPr>
        <p:spPr>
          <a:xfrm rot="10800000" flipH="1">
            <a:off x="201303" y="10527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17"/>
          <p:cNvSpPr/>
          <p:nvPr/>
        </p:nvSpPr>
        <p:spPr>
          <a:xfrm rot="10800000" flipH="1">
            <a:off x="1363978" y="737868"/>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17"/>
          <p:cNvSpPr/>
          <p:nvPr/>
        </p:nvSpPr>
        <p:spPr>
          <a:xfrm rot="10800000">
            <a:off x="8843741" y="105394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04"/>
        <p:cNvGrpSpPr/>
        <p:nvPr/>
      </p:nvGrpSpPr>
      <p:grpSpPr>
        <a:xfrm>
          <a:off x="0" y="0"/>
          <a:ext cx="0" cy="0"/>
          <a:chOff x="0" y="0"/>
          <a:chExt cx="0" cy="0"/>
        </a:xfrm>
      </p:grpSpPr>
      <p:sp>
        <p:nvSpPr>
          <p:cNvPr id="305" name="Google Shape;305;p18"/>
          <p:cNvSpPr txBox="1">
            <a:spLocks noGrp="1"/>
          </p:cNvSpPr>
          <p:nvPr>
            <p:ph type="body" idx="1"/>
          </p:nvPr>
        </p:nvSpPr>
        <p:spPr>
          <a:xfrm>
            <a:off x="540000" y="540000"/>
            <a:ext cx="3590400" cy="9042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Clr>
                <a:schemeClr val="dk1"/>
              </a:buClr>
              <a:buSzPts val="1800"/>
              <a:buNone/>
              <a:defRPr sz="3000" b="1">
                <a:solidFill>
                  <a:schemeClr val="dk1"/>
                </a:solidFill>
                <a:latin typeface="Josefin Sans"/>
                <a:ea typeface="Josefin Sans"/>
                <a:cs typeface="Josefin Sans"/>
                <a:sym typeface="Josefin Sans"/>
              </a:defRPr>
            </a:lvl1pPr>
          </a:lstStyle>
          <a:p>
            <a:endParaRPr/>
          </a:p>
        </p:txBody>
      </p:sp>
      <p:sp>
        <p:nvSpPr>
          <p:cNvPr id="306" name="Google Shape;306;p18"/>
          <p:cNvSpPr/>
          <p:nvPr/>
        </p:nvSpPr>
        <p:spPr>
          <a:xfrm flipH="1">
            <a:off x="3426309" y="3056502"/>
            <a:ext cx="5986869" cy="212719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18"/>
          <p:cNvSpPr/>
          <p:nvPr/>
        </p:nvSpPr>
        <p:spPr>
          <a:xfrm rot="10800000" flipH="1">
            <a:off x="5737690" y="3381530"/>
            <a:ext cx="3675485" cy="189381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18"/>
          <p:cNvSpPr/>
          <p:nvPr/>
        </p:nvSpPr>
        <p:spPr>
          <a:xfrm rot="315040">
            <a:off x="7305814" y="4459737"/>
            <a:ext cx="2114446" cy="9970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18"/>
          <p:cNvSpPr/>
          <p:nvPr/>
        </p:nvSpPr>
        <p:spPr>
          <a:xfrm flipH="1">
            <a:off x="5699552" y="47843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18"/>
          <p:cNvSpPr/>
          <p:nvPr/>
        </p:nvSpPr>
        <p:spPr>
          <a:xfrm flipH="1">
            <a:off x="8043764" y="3943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18"/>
          <p:cNvSpPr/>
          <p:nvPr/>
        </p:nvSpPr>
        <p:spPr>
          <a:xfrm flipH="1">
            <a:off x="8476477" y="34271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18"/>
          <p:cNvSpPr/>
          <p:nvPr/>
        </p:nvSpPr>
        <p:spPr>
          <a:xfrm flipH="1">
            <a:off x="7442277" y="35570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1">
  <p:cSld name="CUSTOM_7">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1543350" y="363275"/>
            <a:ext cx="6057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15" name="Google Shape;315;p19"/>
          <p:cNvSpPr txBox="1">
            <a:spLocks noGrp="1"/>
          </p:cNvSpPr>
          <p:nvPr>
            <p:ph type="subTitle" idx="1"/>
          </p:nvPr>
        </p:nvSpPr>
        <p:spPr>
          <a:xfrm>
            <a:off x="4875632" y="190447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6" name="Google Shape;316;p19"/>
          <p:cNvSpPr txBox="1">
            <a:spLocks noGrp="1"/>
          </p:cNvSpPr>
          <p:nvPr>
            <p:ph type="subTitle" idx="2"/>
          </p:nvPr>
        </p:nvSpPr>
        <p:spPr>
          <a:xfrm>
            <a:off x="5157563" y="2223600"/>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17" name="Google Shape;317;p19"/>
          <p:cNvSpPr txBox="1">
            <a:spLocks noGrp="1"/>
          </p:cNvSpPr>
          <p:nvPr>
            <p:ph type="subTitle" idx="3"/>
          </p:nvPr>
        </p:nvSpPr>
        <p:spPr>
          <a:xfrm>
            <a:off x="1782263" y="1904475"/>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18" name="Google Shape;318;p19"/>
          <p:cNvSpPr txBox="1">
            <a:spLocks noGrp="1"/>
          </p:cNvSpPr>
          <p:nvPr>
            <p:ph type="subTitle" idx="4"/>
          </p:nvPr>
        </p:nvSpPr>
        <p:spPr>
          <a:xfrm>
            <a:off x="2064375" y="2223600"/>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19" name="Google Shape;319;p19"/>
          <p:cNvSpPr txBox="1">
            <a:spLocks noGrp="1"/>
          </p:cNvSpPr>
          <p:nvPr>
            <p:ph type="subTitle" idx="5"/>
          </p:nvPr>
        </p:nvSpPr>
        <p:spPr>
          <a:xfrm>
            <a:off x="4875600" y="381450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20" name="Google Shape;320;p19"/>
          <p:cNvSpPr txBox="1">
            <a:spLocks noGrp="1"/>
          </p:cNvSpPr>
          <p:nvPr>
            <p:ph type="subTitle" idx="6"/>
          </p:nvPr>
        </p:nvSpPr>
        <p:spPr>
          <a:xfrm>
            <a:off x="5157563" y="4133628"/>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21" name="Google Shape;321;p19"/>
          <p:cNvSpPr txBox="1">
            <a:spLocks noGrp="1"/>
          </p:cNvSpPr>
          <p:nvPr>
            <p:ph type="subTitle" idx="7"/>
          </p:nvPr>
        </p:nvSpPr>
        <p:spPr>
          <a:xfrm>
            <a:off x="1782263" y="381450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22" name="Google Shape;322;p19"/>
          <p:cNvSpPr txBox="1">
            <a:spLocks noGrp="1"/>
          </p:cNvSpPr>
          <p:nvPr>
            <p:ph type="subTitle" idx="8"/>
          </p:nvPr>
        </p:nvSpPr>
        <p:spPr>
          <a:xfrm>
            <a:off x="2064375" y="4133628"/>
            <a:ext cx="1922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23" name="Google Shape;323;p19"/>
          <p:cNvSpPr/>
          <p:nvPr/>
        </p:nvSpPr>
        <p:spPr>
          <a:xfrm rot="-5400000" flipH="1">
            <a:off x="-3096997"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19"/>
          <p:cNvSpPr/>
          <p:nvPr/>
        </p:nvSpPr>
        <p:spPr>
          <a:xfrm rot="5400000">
            <a:off x="-1921300" y="309843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19"/>
          <p:cNvSpPr/>
          <p:nvPr/>
        </p:nvSpPr>
        <p:spPr>
          <a:xfrm rot="147" flipH="1">
            <a:off x="-401896" y="3180097"/>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19"/>
          <p:cNvSpPr/>
          <p:nvPr/>
        </p:nvSpPr>
        <p:spPr>
          <a:xfrm rot="-5400000" flipH="1">
            <a:off x="839461" y="386456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19"/>
          <p:cNvSpPr/>
          <p:nvPr/>
        </p:nvSpPr>
        <p:spPr>
          <a:xfrm rot="-5400000" flipH="1">
            <a:off x="376511" y="108498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19"/>
          <p:cNvSpPr/>
          <p:nvPr/>
        </p:nvSpPr>
        <p:spPr>
          <a:xfrm rot="-5400000" flipH="1">
            <a:off x="948986" y="173088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19"/>
          <p:cNvSpPr/>
          <p:nvPr/>
        </p:nvSpPr>
        <p:spPr>
          <a:xfrm rot="5400000" flipH="1">
            <a:off x="5330692" y="2192121"/>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19"/>
          <p:cNvSpPr/>
          <p:nvPr/>
        </p:nvSpPr>
        <p:spPr>
          <a:xfrm rot="-5400000">
            <a:off x="6773240" y="988358"/>
            <a:ext cx="4271825" cy="1177450"/>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19"/>
          <p:cNvSpPr/>
          <p:nvPr/>
        </p:nvSpPr>
        <p:spPr>
          <a:xfrm rot="-10799853" flipH="1">
            <a:off x="8120822" y="-9700"/>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19"/>
          <p:cNvSpPr/>
          <p:nvPr/>
        </p:nvSpPr>
        <p:spPr>
          <a:xfrm rot="5400000" flipH="1">
            <a:off x="7855079" y="51188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19"/>
          <p:cNvSpPr/>
          <p:nvPr/>
        </p:nvSpPr>
        <p:spPr>
          <a:xfrm rot="5400000" flipH="1">
            <a:off x="8120804" y="123618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19"/>
          <p:cNvSpPr/>
          <p:nvPr/>
        </p:nvSpPr>
        <p:spPr>
          <a:xfrm rot="5400000" flipH="1">
            <a:off x="8583754" y="401575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19"/>
          <p:cNvSpPr/>
          <p:nvPr/>
        </p:nvSpPr>
        <p:spPr>
          <a:xfrm rot="5400000" flipH="1">
            <a:off x="8076379" y="343465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19"/>
          <p:cNvSpPr/>
          <p:nvPr/>
        </p:nvSpPr>
        <p:spPr>
          <a:xfrm rot="-5400000" flipH="1">
            <a:off x="1170286" y="465366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337"/>
        <p:cNvGrpSpPr/>
        <p:nvPr/>
      </p:nvGrpSpPr>
      <p:grpSpPr>
        <a:xfrm>
          <a:off x="0" y="0"/>
          <a:ext cx="0" cy="0"/>
          <a:chOff x="0" y="0"/>
          <a:chExt cx="0" cy="0"/>
        </a:xfrm>
      </p:grpSpPr>
      <p:sp>
        <p:nvSpPr>
          <p:cNvPr id="338" name="Google Shape;338;p20"/>
          <p:cNvSpPr txBox="1">
            <a:spLocks noGrp="1"/>
          </p:cNvSpPr>
          <p:nvPr>
            <p:ph type="title"/>
          </p:nvPr>
        </p:nvSpPr>
        <p:spPr>
          <a:xfrm flipH="1">
            <a:off x="959002" y="2019725"/>
            <a:ext cx="3931200" cy="6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a:endParaRPr/>
          </a:p>
        </p:txBody>
      </p:sp>
      <p:sp>
        <p:nvSpPr>
          <p:cNvPr id="339" name="Google Shape;339;p20"/>
          <p:cNvSpPr txBox="1">
            <a:spLocks noGrp="1"/>
          </p:cNvSpPr>
          <p:nvPr>
            <p:ph type="subTitle" idx="1"/>
          </p:nvPr>
        </p:nvSpPr>
        <p:spPr>
          <a:xfrm flipH="1">
            <a:off x="959090" y="2565775"/>
            <a:ext cx="2998800" cy="558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500"/>
              <a:buFont typeface="Josefin Sans"/>
              <a:buNone/>
              <a:defRPr sz="15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40" name="Google Shape;340;p20"/>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0"/>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0"/>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0"/>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0"/>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0"/>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0"/>
          <p:cNvSpPr/>
          <p:nvPr/>
        </p:nvSpPr>
        <p:spPr>
          <a:xfrm rot="-10667561">
            <a:off x="305871" y="43938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0"/>
          <p:cNvSpPr/>
          <p:nvPr/>
        </p:nvSpPr>
        <p:spPr>
          <a:xfrm rot="10800000">
            <a:off x="402459" y="43010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0"/>
          <p:cNvSpPr/>
          <p:nvPr/>
        </p:nvSpPr>
        <p:spPr>
          <a:xfrm>
            <a:off x="-272112" y="41566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0"/>
          <p:cNvSpPr/>
          <p:nvPr/>
        </p:nvSpPr>
        <p:spPr>
          <a:xfrm>
            <a:off x="402451" y="39496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0"/>
          <p:cNvSpPr/>
          <p:nvPr/>
        </p:nvSpPr>
        <p:spPr>
          <a:xfrm>
            <a:off x="1153051" y="43881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0"/>
          <p:cNvSpPr/>
          <p:nvPr/>
        </p:nvSpPr>
        <p:spPr>
          <a:xfrm>
            <a:off x="2859751" y="47349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0"/>
          <p:cNvSpPr/>
          <p:nvPr/>
        </p:nvSpPr>
        <p:spPr>
          <a:xfrm>
            <a:off x="5246676" y="48182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0"/>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3"/>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8" name="Google Shape;28;p3"/>
          <p:cNvSpPr txBox="1">
            <a:spLocks noGrp="1"/>
          </p:cNvSpPr>
          <p:nvPr>
            <p:ph type="body" idx="1"/>
          </p:nvPr>
        </p:nvSpPr>
        <p:spPr>
          <a:xfrm>
            <a:off x="540000" y="1028700"/>
            <a:ext cx="8064000" cy="3574800"/>
          </a:xfrm>
          <a:prstGeom prst="rect">
            <a:avLst/>
          </a:prstGeom>
          <a:noFill/>
          <a:ln>
            <a:noFill/>
          </a:ln>
        </p:spPr>
        <p:txBody>
          <a:bodyPr spcFirstLastPara="1" wrap="square" lIns="91425" tIns="91425" rIns="91425" bIns="91425" anchor="t" anchorCtr="0">
            <a:noAutofit/>
          </a:bodyPr>
          <a:lstStyle>
            <a:lvl1pPr marL="457200" lvl="0" indent="-342900" algn="l">
              <a:lnSpc>
                <a:spcPct val="100000"/>
              </a:lnSpc>
              <a:spcBef>
                <a:spcPts val="0"/>
              </a:spcBef>
              <a:spcAft>
                <a:spcPts val="0"/>
              </a:spcAft>
              <a:buSzPts val="1800"/>
              <a:buChar char="●"/>
              <a:defRPr sz="1200"/>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grpSp>
        <p:nvGrpSpPr>
          <p:cNvPr id="29" name="Google Shape;29;p3"/>
          <p:cNvGrpSpPr/>
          <p:nvPr/>
        </p:nvGrpSpPr>
        <p:grpSpPr>
          <a:xfrm flipH="1">
            <a:off x="-129749" y="-116300"/>
            <a:ext cx="2684034" cy="1738163"/>
            <a:chOff x="6654501" y="-116300"/>
            <a:chExt cx="2684034" cy="1738163"/>
          </a:xfrm>
        </p:grpSpPr>
        <p:sp>
          <p:nvSpPr>
            <p:cNvPr id="30" name="Google Shape;30;p3"/>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3"/>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3"/>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3"/>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3"/>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3"/>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 name="Google Shape;36;p3"/>
          <p:cNvGrpSpPr/>
          <p:nvPr/>
        </p:nvGrpSpPr>
        <p:grpSpPr>
          <a:xfrm>
            <a:off x="6806901" y="36100"/>
            <a:ext cx="2684034" cy="1738163"/>
            <a:chOff x="6654501" y="-116300"/>
            <a:chExt cx="2684034" cy="1738163"/>
          </a:xfrm>
        </p:grpSpPr>
        <p:sp>
          <p:nvSpPr>
            <p:cNvPr id="37" name="Google Shape;37;p3"/>
            <p:cNvSpPr/>
            <p:nvPr/>
          </p:nvSpPr>
          <p:spPr>
            <a:xfrm>
              <a:off x="6654501" y="-116300"/>
              <a:ext cx="2684034" cy="1535681"/>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3"/>
            <p:cNvSpPr/>
            <p:nvPr/>
          </p:nvSpPr>
          <p:spPr>
            <a:xfrm rot="5400000" flipH="1">
              <a:off x="8050932" y="-354518"/>
              <a:ext cx="808131" cy="1493289"/>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3"/>
            <p:cNvSpPr/>
            <p:nvPr/>
          </p:nvSpPr>
          <p:spPr>
            <a:xfrm rot="10800000">
              <a:off x="7613850" y="-116300"/>
              <a:ext cx="1724676" cy="736904"/>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3"/>
            <p:cNvSpPr/>
            <p:nvPr/>
          </p:nvSpPr>
          <p:spPr>
            <a:xfrm>
              <a:off x="7365463" y="1070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
            <p:cNvSpPr/>
            <p:nvPr/>
          </p:nvSpPr>
          <p:spPr>
            <a:xfrm>
              <a:off x="8469625" y="77528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
            <p:cNvSpPr/>
            <p:nvPr/>
          </p:nvSpPr>
          <p:spPr>
            <a:xfrm>
              <a:off x="8942775" y="1523163"/>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4"/>
        <p:cNvGrpSpPr/>
        <p:nvPr/>
      </p:nvGrpSpPr>
      <p:grpSpPr>
        <a:xfrm>
          <a:off x="0" y="0"/>
          <a:ext cx="0" cy="0"/>
          <a:chOff x="0" y="0"/>
          <a:chExt cx="0" cy="0"/>
        </a:xfrm>
      </p:grpSpPr>
      <p:sp>
        <p:nvSpPr>
          <p:cNvPr id="355" name="Google Shape;355;p21"/>
          <p:cNvSpPr txBox="1">
            <a:spLocks noGrp="1"/>
          </p:cNvSpPr>
          <p:nvPr>
            <p:ph type="title"/>
          </p:nvPr>
        </p:nvSpPr>
        <p:spPr>
          <a:xfrm>
            <a:off x="1388100" y="1076025"/>
            <a:ext cx="6367800" cy="283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9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6" name="Google Shape;356;p21"/>
          <p:cNvSpPr/>
          <p:nvPr/>
        </p:nvSpPr>
        <p:spPr>
          <a:xfrm flipH="1">
            <a:off x="-426404" y="-84700"/>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1"/>
          <p:cNvSpPr/>
          <p:nvPr/>
        </p:nvSpPr>
        <p:spPr>
          <a:xfrm rot="10800000">
            <a:off x="-294784" y="-365201"/>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1"/>
          <p:cNvSpPr/>
          <p:nvPr/>
        </p:nvSpPr>
        <p:spPr>
          <a:xfrm rot="-5400147">
            <a:off x="232464" y="-691625"/>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1"/>
          <p:cNvSpPr/>
          <p:nvPr/>
        </p:nvSpPr>
        <p:spPr>
          <a:xfrm flipH="1">
            <a:off x="683516" y="60690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1"/>
          <p:cNvSpPr/>
          <p:nvPr/>
        </p:nvSpPr>
        <p:spPr>
          <a:xfrm flipH="1">
            <a:off x="2476066" y="6665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1"/>
          <p:cNvSpPr/>
          <p:nvPr/>
        </p:nvSpPr>
        <p:spPr>
          <a:xfrm flipH="1">
            <a:off x="3173616" y="244725"/>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1"/>
          <p:cNvSpPr/>
          <p:nvPr/>
        </p:nvSpPr>
        <p:spPr>
          <a:xfrm flipH="1">
            <a:off x="6566441" y="273550"/>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1"/>
          <p:cNvSpPr/>
          <p:nvPr/>
        </p:nvSpPr>
        <p:spPr>
          <a:xfrm rot="10800000" flipH="1">
            <a:off x="2631095" y="4430364"/>
            <a:ext cx="6890071" cy="880003"/>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1"/>
          <p:cNvSpPr/>
          <p:nvPr/>
        </p:nvSpPr>
        <p:spPr>
          <a:xfrm>
            <a:off x="6302893" y="4618767"/>
            <a:ext cx="3086654" cy="972101"/>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1"/>
          <p:cNvSpPr/>
          <p:nvPr/>
        </p:nvSpPr>
        <p:spPr>
          <a:xfrm rot="5399853">
            <a:off x="7457460" y="3823444"/>
            <a:ext cx="1404839" cy="2093848"/>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1"/>
          <p:cNvSpPr/>
          <p:nvPr/>
        </p:nvSpPr>
        <p:spPr>
          <a:xfrm rot="10800000" flipH="1">
            <a:off x="8312846" y="452006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1"/>
          <p:cNvSpPr/>
          <p:nvPr/>
        </p:nvSpPr>
        <p:spPr>
          <a:xfrm rot="10800000" flipH="1">
            <a:off x="6455196" y="43956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1"/>
          <p:cNvSpPr/>
          <p:nvPr/>
        </p:nvSpPr>
        <p:spPr>
          <a:xfrm rot="10800000" flipH="1">
            <a:off x="5822746" y="4882242"/>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1"/>
          <p:cNvSpPr/>
          <p:nvPr/>
        </p:nvSpPr>
        <p:spPr>
          <a:xfrm rot="10800000" flipH="1">
            <a:off x="8749921" y="4232117"/>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1"/>
          <p:cNvSpPr/>
          <p:nvPr/>
        </p:nvSpPr>
        <p:spPr>
          <a:xfrm rot="10800000" flipH="1">
            <a:off x="2364821" y="4788617"/>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1"/>
          <p:cNvSpPr/>
          <p:nvPr/>
        </p:nvSpPr>
        <p:spPr>
          <a:xfrm flipH="1">
            <a:off x="181341" y="8300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
  <p:cSld name="CUSTOM_9">
    <p:spTree>
      <p:nvGrpSpPr>
        <p:cNvPr id="1" name="Shape 372"/>
        <p:cNvGrpSpPr/>
        <p:nvPr/>
      </p:nvGrpSpPr>
      <p:grpSpPr>
        <a:xfrm>
          <a:off x="0" y="0"/>
          <a:ext cx="0" cy="0"/>
          <a:chOff x="0" y="0"/>
          <a:chExt cx="0" cy="0"/>
        </a:xfrm>
      </p:grpSpPr>
      <p:sp>
        <p:nvSpPr>
          <p:cNvPr id="373" name="Google Shape;373;p22"/>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374" name="Google Shape;374;p22"/>
          <p:cNvSpPr txBox="1">
            <a:spLocks noGrp="1"/>
          </p:cNvSpPr>
          <p:nvPr>
            <p:ph type="subTitle" idx="1"/>
          </p:nvPr>
        </p:nvSpPr>
        <p:spPr>
          <a:xfrm>
            <a:off x="3328957" y="23435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5" name="Google Shape;375;p22"/>
          <p:cNvSpPr txBox="1">
            <a:spLocks noGrp="1"/>
          </p:cNvSpPr>
          <p:nvPr>
            <p:ph type="subTitle" idx="2"/>
          </p:nvPr>
        </p:nvSpPr>
        <p:spPr>
          <a:xfrm>
            <a:off x="3482707" y="2662675"/>
            <a:ext cx="21786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76" name="Google Shape;376;p22"/>
          <p:cNvSpPr txBox="1">
            <a:spLocks noGrp="1"/>
          </p:cNvSpPr>
          <p:nvPr>
            <p:ph type="subTitle" idx="3"/>
          </p:nvPr>
        </p:nvSpPr>
        <p:spPr>
          <a:xfrm>
            <a:off x="791813" y="23435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7" name="Google Shape;377;p22"/>
          <p:cNvSpPr txBox="1">
            <a:spLocks noGrp="1"/>
          </p:cNvSpPr>
          <p:nvPr>
            <p:ph type="subTitle" idx="4"/>
          </p:nvPr>
        </p:nvSpPr>
        <p:spPr>
          <a:xfrm>
            <a:off x="945563" y="2662675"/>
            <a:ext cx="21786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78" name="Google Shape;378;p22"/>
          <p:cNvSpPr txBox="1">
            <a:spLocks noGrp="1"/>
          </p:cNvSpPr>
          <p:nvPr>
            <p:ph type="subTitle" idx="5"/>
          </p:nvPr>
        </p:nvSpPr>
        <p:spPr>
          <a:xfrm>
            <a:off x="5866075" y="2343550"/>
            <a:ext cx="2486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79" name="Google Shape;379;p22"/>
          <p:cNvSpPr txBox="1">
            <a:spLocks noGrp="1"/>
          </p:cNvSpPr>
          <p:nvPr>
            <p:ph type="subTitle" idx="6"/>
          </p:nvPr>
        </p:nvSpPr>
        <p:spPr>
          <a:xfrm>
            <a:off x="6019825" y="2662675"/>
            <a:ext cx="21786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80" name="Google Shape;380;p22"/>
          <p:cNvSpPr/>
          <p:nvPr/>
        </p:nvSpPr>
        <p:spPr>
          <a:xfrm rot="10800000">
            <a:off x="2531291" y="4235323"/>
            <a:ext cx="5428956" cy="1009852"/>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2"/>
          <p:cNvSpPr/>
          <p:nvPr/>
        </p:nvSpPr>
        <p:spPr>
          <a:xfrm rot="5400000">
            <a:off x="3108924" y="2854084"/>
            <a:ext cx="1442280" cy="3563817"/>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2"/>
          <p:cNvSpPr/>
          <p:nvPr/>
        </p:nvSpPr>
        <p:spPr>
          <a:xfrm>
            <a:off x="3682950" y="4420625"/>
            <a:ext cx="2132100" cy="12342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2"/>
          <p:cNvSpPr/>
          <p:nvPr/>
        </p:nvSpPr>
        <p:spPr>
          <a:xfrm rot="10800000" flipH="1">
            <a:off x="3968688" y="407182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2"/>
          <p:cNvSpPr/>
          <p:nvPr/>
        </p:nvSpPr>
        <p:spPr>
          <a:xfrm rot="10800000" flipH="1">
            <a:off x="5921426" y="4554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2"/>
          <p:cNvSpPr/>
          <p:nvPr/>
        </p:nvSpPr>
        <p:spPr>
          <a:xfrm rot="10800000" flipH="1">
            <a:off x="1267213" y="45217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2"/>
          <p:cNvSpPr/>
          <p:nvPr/>
        </p:nvSpPr>
        <p:spPr>
          <a:xfrm rot="10800000" flipH="1">
            <a:off x="8100026" y="475290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2"/>
          <p:cNvSpPr/>
          <p:nvPr/>
        </p:nvSpPr>
        <p:spPr>
          <a:xfrm rot="10800000" flipH="1">
            <a:off x="6505813" y="485159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2"/>
          <p:cNvSpPr/>
          <p:nvPr/>
        </p:nvSpPr>
        <p:spPr>
          <a:xfrm rot="10800000" flipH="1">
            <a:off x="1985676" y="410423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CUSTOM_10">
    <p:spTree>
      <p:nvGrpSpPr>
        <p:cNvPr id="1" name="Shape 389"/>
        <p:cNvGrpSpPr/>
        <p:nvPr/>
      </p:nvGrpSpPr>
      <p:grpSpPr>
        <a:xfrm>
          <a:off x="0" y="0"/>
          <a:ext cx="0" cy="0"/>
          <a:chOff x="0" y="0"/>
          <a:chExt cx="0" cy="0"/>
        </a:xfrm>
      </p:grpSpPr>
      <p:sp>
        <p:nvSpPr>
          <p:cNvPr id="390" name="Google Shape;390;p23"/>
          <p:cNvSpPr txBox="1">
            <a:spLocks noGrp="1"/>
          </p:cNvSpPr>
          <p:nvPr>
            <p:ph type="title"/>
          </p:nvPr>
        </p:nvSpPr>
        <p:spPr>
          <a:xfrm>
            <a:off x="2571750" y="363275"/>
            <a:ext cx="40005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391" name="Google Shape;391;p23"/>
          <p:cNvSpPr txBox="1">
            <a:spLocks noGrp="1"/>
          </p:cNvSpPr>
          <p:nvPr>
            <p:ph type="subTitle" idx="1"/>
          </p:nvPr>
        </p:nvSpPr>
        <p:spPr>
          <a:xfrm>
            <a:off x="5091350" y="3794700"/>
            <a:ext cx="22056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2" name="Google Shape;392;p23"/>
          <p:cNvSpPr txBox="1">
            <a:spLocks noGrp="1"/>
          </p:cNvSpPr>
          <p:nvPr>
            <p:ph type="subTitle" idx="2"/>
          </p:nvPr>
        </p:nvSpPr>
        <p:spPr>
          <a:xfrm>
            <a:off x="4948200" y="4089750"/>
            <a:ext cx="2488200" cy="64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93" name="Google Shape;393;p23"/>
          <p:cNvSpPr txBox="1">
            <a:spLocks noGrp="1"/>
          </p:cNvSpPr>
          <p:nvPr>
            <p:ph type="subTitle" idx="3"/>
          </p:nvPr>
        </p:nvSpPr>
        <p:spPr>
          <a:xfrm>
            <a:off x="1901200" y="3794700"/>
            <a:ext cx="20079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394" name="Google Shape;394;p23"/>
          <p:cNvSpPr txBox="1">
            <a:spLocks noGrp="1"/>
          </p:cNvSpPr>
          <p:nvPr>
            <p:ph type="subTitle" idx="4"/>
          </p:nvPr>
        </p:nvSpPr>
        <p:spPr>
          <a:xfrm>
            <a:off x="1800500" y="4089750"/>
            <a:ext cx="2205600" cy="645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95" name="Google Shape;395;p23"/>
          <p:cNvSpPr/>
          <p:nvPr/>
        </p:nvSpPr>
        <p:spPr>
          <a:xfrm rot="-5400000">
            <a:off x="-687297" y="596629"/>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3"/>
          <p:cNvSpPr/>
          <p:nvPr/>
        </p:nvSpPr>
        <p:spPr>
          <a:xfrm rot="-5400000">
            <a:off x="-1281850" y="1134665"/>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3"/>
          <p:cNvSpPr/>
          <p:nvPr/>
        </p:nvSpPr>
        <p:spPr>
          <a:xfrm rot="5400000">
            <a:off x="466981" y="11957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3"/>
          <p:cNvSpPr/>
          <p:nvPr/>
        </p:nvSpPr>
        <p:spPr>
          <a:xfrm rot="5400000">
            <a:off x="-494883" y="20869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3"/>
          <p:cNvSpPr/>
          <p:nvPr/>
        </p:nvSpPr>
        <p:spPr>
          <a:xfrm rot="5400000">
            <a:off x="928869" y="9991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3"/>
          <p:cNvSpPr/>
          <p:nvPr/>
        </p:nvSpPr>
        <p:spPr>
          <a:xfrm rot="-5400000">
            <a:off x="269256" y="28422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3"/>
          <p:cNvSpPr/>
          <p:nvPr/>
        </p:nvSpPr>
        <p:spPr>
          <a:xfrm rot="5400000">
            <a:off x="7087547" y="3261706"/>
            <a:ext cx="2810674" cy="1198053"/>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3"/>
          <p:cNvSpPr/>
          <p:nvPr/>
        </p:nvSpPr>
        <p:spPr>
          <a:xfrm rot="5400000">
            <a:off x="7632127" y="3170112"/>
            <a:ext cx="2860647" cy="751611"/>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3"/>
          <p:cNvSpPr/>
          <p:nvPr/>
        </p:nvSpPr>
        <p:spPr>
          <a:xfrm rot="-5400000">
            <a:off x="8580444" y="369715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3"/>
          <p:cNvSpPr/>
          <p:nvPr/>
        </p:nvSpPr>
        <p:spPr>
          <a:xfrm rot="-5400000">
            <a:off x="7715198" y="3793684"/>
            <a:ext cx="1990610" cy="1054010"/>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3"/>
          <p:cNvSpPr/>
          <p:nvPr/>
        </p:nvSpPr>
        <p:spPr>
          <a:xfrm rot="-5400000">
            <a:off x="8183656" y="395849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3"/>
          <p:cNvSpPr/>
          <p:nvPr/>
        </p:nvSpPr>
        <p:spPr>
          <a:xfrm rot="5400000">
            <a:off x="8843269" y="211544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3"/>
          <p:cNvSpPr/>
          <p:nvPr/>
        </p:nvSpPr>
        <p:spPr>
          <a:xfrm rot="-5400000">
            <a:off x="7541144" y="468090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3"/>
          <p:cNvSpPr/>
          <p:nvPr/>
        </p:nvSpPr>
        <p:spPr>
          <a:xfrm rot="5400000">
            <a:off x="1506281" y="21198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09"/>
        <p:cNvGrpSpPr/>
        <p:nvPr/>
      </p:nvGrpSpPr>
      <p:grpSpPr>
        <a:xfrm>
          <a:off x="0" y="0"/>
          <a:ext cx="0" cy="0"/>
          <a:chOff x="0" y="0"/>
          <a:chExt cx="0" cy="0"/>
        </a:xfrm>
      </p:grpSpPr>
      <p:sp>
        <p:nvSpPr>
          <p:cNvPr id="410" name="Google Shape;410;p24"/>
          <p:cNvSpPr txBox="1">
            <a:spLocks noGrp="1"/>
          </p:cNvSpPr>
          <p:nvPr>
            <p:ph type="title"/>
          </p:nvPr>
        </p:nvSpPr>
        <p:spPr>
          <a:xfrm>
            <a:off x="2629950" y="989275"/>
            <a:ext cx="3884100" cy="93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5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11" name="Google Shape;411;p24"/>
          <p:cNvSpPr txBox="1">
            <a:spLocks noGrp="1"/>
          </p:cNvSpPr>
          <p:nvPr>
            <p:ph type="subTitle" idx="1"/>
          </p:nvPr>
        </p:nvSpPr>
        <p:spPr>
          <a:xfrm>
            <a:off x="3043615" y="1769613"/>
            <a:ext cx="3066900" cy="109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412" name="Google Shape;412;p24"/>
          <p:cNvSpPr txBox="1">
            <a:spLocks noGrp="1"/>
          </p:cNvSpPr>
          <p:nvPr>
            <p:ph type="subTitle" idx="2"/>
          </p:nvPr>
        </p:nvSpPr>
        <p:spPr>
          <a:xfrm>
            <a:off x="2676890" y="3876500"/>
            <a:ext cx="3790200" cy="27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1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413" name="Google Shape;413;p24"/>
          <p:cNvSpPr txBox="1"/>
          <p:nvPr/>
        </p:nvSpPr>
        <p:spPr>
          <a:xfrm>
            <a:off x="2924390" y="3270788"/>
            <a:ext cx="3295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dk1"/>
                </a:solidFill>
                <a:latin typeface="Open Sans"/>
                <a:ea typeface="Open Sans"/>
                <a:cs typeface="Open Sans"/>
                <a:sym typeface="Open Sans"/>
              </a:rPr>
              <a:t>CREDITS</a:t>
            </a:r>
            <a:r>
              <a:rPr lang="en" sz="1100" b="0" i="0" u="none" strike="noStrike" cap="none">
                <a:solidFill>
                  <a:schemeClr val="dk1"/>
                </a:solidFill>
                <a:latin typeface="Open Sans"/>
                <a:ea typeface="Open Sans"/>
                <a:cs typeface="Open Sans"/>
                <a:sym typeface="Open Sans"/>
              </a:rPr>
              <a:t>: This presentation template was created by</a:t>
            </a:r>
            <a:r>
              <a:rPr lang="en" sz="1100" b="1" i="0" u="none" strike="noStrike" cap="none">
                <a:solidFill>
                  <a:schemeClr val="dk1"/>
                </a:solidFill>
                <a:latin typeface="Open Sans"/>
                <a:ea typeface="Open Sans"/>
                <a:cs typeface="Open Sans"/>
                <a:sym typeface="Open Sans"/>
              </a:rPr>
              <a:t> </a:t>
            </a:r>
            <a:r>
              <a:rPr lang="en" sz="1100" b="1" i="0" u="none" strike="noStrike" cap="none">
                <a:solidFill>
                  <a:schemeClr val="hlink"/>
                </a:solidFill>
                <a:uFill>
                  <a:noFill/>
                </a:uFill>
                <a:latin typeface="Open Sans"/>
                <a:ea typeface="Open Sans"/>
                <a:cs typeface="Open Sans"/>
                <a:sym typeface="Open Sans"/>
                <a:hlinkClick r:id="rId2"/>
              </a:rPr>
              <a:t>Slidesgo</a:t>
            </a:r>
            <a:r>
              <a:rPr lang="en" sz="1100" b="0" i="0" u="none" strike="noStrike" cap="none">
                <a:solidFill>
                  <a:schemeClr val="dk1"/>
                </a:solidFill>
                <a:latin typeface="Open Sans"/>
                <a:ea typeface="Open Sans"/>
                <a:cs typeface="Open Sans"/>
                <a:sym typeface="Open Sans"/>
              </a:rPr>
              <a:t>, including icons by </a:t>
            </a:r>
            <a:r>
              <a:rPr lang="en" sz="1100" b="1" i="0" u="none" strike="noStrike" cap="none">
                <a:solidFill>
                  <a:schemeClr val="hlink"/>
                </a:solidFill>
                <a:uFill>
                  <a:noFill/>
                </a:uFill>
                <a:latin typeface="Open Sans"/>
                <a:ea typeface="Open Sans"/>
                <a:cs typeface="Open Sans"/>
                <a:sym typeface="Open Sans"/>
                <a:hlinkClick r:id="rId3"/>
              </a:rPr>
              <a:t>Flaticon</a:t>
            </a:r>
            <a:r>
              <a:rPr lang="en" sz="1100" b="0" i="0" u="none" strike="noStrike" cap="none">
                <a:solidFill>
                  <a:schemeClr val="dk1"/>
                </a:solidFill>
                <a:latin typeface="Open Sans"/>
                <a:ea typeface="Open Sans"/>
                <a:cs typeface="Open Sans"/>
                <a:sym typeface="Open Sans"/>
              </a:rPr>
              <a:t>, infographics &amp; images by </a:t>
            </a:r>
            <a:r>
              <a:rPr lang="en" sz="1100" b="1" i="0" u="none" strike="noStrike" cap="none">
                <a:solidFill>
                  <a:schemeClr val="hlink"/>
                </a:solidFill>
                <a:uFill>
                  <a:noFill/>
                </a:uFill>
                <a:latin typeface="Open Sans"/>
                <a:ea typeface="Open Sans"/>
                <a:cs typeface="Open Sans"/>
                <a:sym typeface="Open Sans"/>
                <a:hlinkClick r:id="rId4"/>
              </a:rPr>
              <a:t>Freepik</a:t>
            </a:r>
            <a:endParaRPr sz="1100" b="1" i="0" u="none" strike="noStrike" cap="none">
              <a:solidFill>
                <a:schemeClr val="dk1"/>
              </a:solidFill>
              <a:latin typeface="Open Sans"/>
              <a:ea typeface="Open Sans"/>
              <a:cs typeface="Open Sans"/>
              <a:sym typeface="Open Sans"/>
            </a:endParaRPr>
          </a:p>
        </p:txBody>
      </p:sp>
      <p:sp>
        <p:nvSpPr>
          <p:cNvPr id="414" name="Google Shape;414;p24"/>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4"/>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4"/>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4"/>
          <p:cNvSpPr/>
          <p:nvPr/>
        </p:nvSpPr>
        <p:spPr>
          <a:xfrm>
            <a:off x="771800" y="27575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4"/>
          <p:cNvSpPr/>
          <p:nvPr/>
        </p:nvSpPr>
        <p:spPr>
          <a:xfrm>
            <a:off x="1553300" y="34525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4"/>
          <p:cNvSpPr/>
          <p:nvPr/>
        </p:nvSpPr>
        <p:spPr>
          <a:xfrm>
            <a:off x="804350" y="10513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4"/>
          <p:cNvSpPr/>
          <p:nvPr/>
        </p:nvSpPr>
        <p:spPr>
          <a:xfrm>
            <a:off x="1169650" y="3551250"/>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4"/>
          <p:cNvSpPr/>
          <p:nvPr/>
        </p:nvSpPr>
        <p:spPr>
          <a:xfrm>
            <a:off x="376488" y="7169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2" name="Google Shape;422;p24"/>
          <p:cNvGrpSpPr/>
          <p:nvPr/>
        </p:nvGrpSpPr>
        <p:grpSpPr>
          <a:xfrm rot="10800000">
            <a:off x="7695844" y="-223187"/>
            <a:ext cx="1676378" cy="6958510"/>
            <a:chOff x="-174456" y="-1522719"/>
            <a:chExt cx="1676378" cy="6958510"/>
          </a:xfrm>
        </p:grpSpPr>
        <p:sp>
          <p:nvSpPr>
            <p:cNvPr id="423" name="Google Shape;423;p24"/>
            <p:cNvSpPr/>
            <p:nvPr/>
          </p:nvSpPr>
          <p:spPr>
            <a:xfrm rot="-5538951">
              <a:off x="-2574537" y="1029968"/>
              <a:ext cx="6383009" cy="1326004"/>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4"/>
            <p:cNvSpPr/>
            <p:nvPr/>
          </p:nvSpPr>
          <p:spPr>
            <a:xfrm rot="5400000" flipH="1">
              <a:off x="-1065756" y="2741763"/>
              <a:ext cx="3598025" cy="1537331"/>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4"/>
            <p:cNvSpPr/>
            <p:nvPr/>
          </p:nvSpPr>
          <p:spPr>
            <a:xfrm rot="5400000" flipH="1">
              <a:off x="-627512" y="3888154"/>
              <a:ext cx="2023800" cy="1071475"/>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6" name="Google Shape;426;p24"/>
          <p:cNvSpPr/>
          <p:nvPr/>
        </p:nvSpPr>
        <p:spPr>
          <a:xfrm rot="10800000" flipH="1">
            <a:off x="7981650" y="286042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4"/>
          <p:cNvSpPr/>
          <p:nvPr/>
        </p:nvSpPr>
        <p:spPr>
          <a:xfrm rot="10800000" flipH="1">
            <a:off x="8332050" y="1975150"/>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4"/>
          <p:cNvSpPr/>
          <p:nvPr/>
        </p:nvSpPr>
        <p:spPr>
          <a:xfrm rot="10800000" flipH="1">
            <a:off x="7932450" y="42871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4"/>
          <p:cNvSpPr/>
          <p:nvPr/>
        </p:nvSpPr>
        <p:spPr>
          <a:xfrm rot="10800000" flipH="1">
            <a:off x="7695850" y="17277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4"/>
          <p:cNvSpPr/>
          <p:nvPr/>
        </p:nvSpPr>
        <p:spPr>
          <a:xfrm rot="10800000" flipH="1">
            <a:off x="8299488" y="449200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2">
  <p:cSld name="CUSTOM_11_1">
    <p:spTree>
      <p:nvGrpSpPr>
        <p:cNvPr id="1" name="Shape 431"/>
        <p:cNvGrpSpPr/>
        <p:nvPr/>
      </p:nvGrpSpPr>
      <p:grpSpPr>
        <a:xfrm>
          <a:off x="0" y="0"/>
          <a:ext cx="0" cy="0"/>
          <a:chOff x="0" y="0"/>
          <a:chExt cx="0" cy="0"/>
        </a:xfrm>
      </p:grpSpPr>
      <p:sp>
        <p:nvSpPr>
          <p:cNvPr id="432" name="Google Shape;432;p25"/>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33" name="Google Shape;433;p25"/>
          <p:cNvSpPr txBox="1">
            <a:spLocks noGrp="1"/>
          </p:cNvSpPr>
          <p:nvPr>
            <p:ph type="subTitle" idx="1"/>
          </p:nvPr>
        </p:nvSpPr>
        <p:spPr>
          <a:xfrm>
            <a:off x="2115575"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34" name="Google Shape;434;p25"/>
          <p:cNvSpPr txBox="1">
            <a:spLocks noGrp="1"/>
          </p:cNvSpPr>
          <p:nvPr>
            <p:ph type="subTitle" idx="2"/>
          </p:nvPr>
        </p:nvSpPr>
        <p:spPr>
          <a:xfrm>
            <a:off x="2016350" y="2145400"/>
            <a:ext cx="5111400" cy="1792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435" name="Google Shape;435;p25"/>
          <p:cNvSpPr/>
          <p:nvPr/>
        </p:nvSpPr>
        <p:spPr>
          <a:xfrm flipH="1">
            <a:off x="-178543"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5"/>
          <p:cNvSpPr/>
          <p:nvPr/>
        </p:nvSpPr>
        <p:spPr>
          <a:xfrm rot="10800000" flipH="1">
            <a:off x="-278322"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5"/>
          <p:cNvSpPr/>
          <p:nvPr/>
        </p:nvSpPr>
        <p:spPr>
          <a:xfrm rot="-10484947">
            <a:off x="-734940"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5"/>
          <p:cNvSpPr/>
          <p:nvPr/>
        </p:nvSpPr>
        <p:spPr>
          <a:xfrm rot="10800000" flipH="1">
            <a:off x="17222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5"/>
          <p:cNvSpPr/>
          <p:nvPr/>
        </p:nvSpPr>
        <p:spPr>
          <a:xfrm rot="10800000" flipH="1">
            <a:off x="832326"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5"/>
          <p:cNvSpPr/>
          <p:nvPr/>
        </p:nvSpPr>
        <p:spPr>
          <a:xfrm rot="10800000" flipH="1">
            <a:off x="61551"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3">
  <p:cSld name="CUSTOM_11">
    <p:spTree>
      <p:nvGrpSpPr>
        <p:cNvPr id="1" name="Shape 441"/>
        <p:cNvGrpSpPr/>
        <p:nvPr/>
      </p:nvGrpSpPr>
      <p:grpSpPr>
        <a:xfrm>
          <a:off x="0" y="0"/>
          <a:ext cx="0" cy="0"/>
          <a:chOff x="0" y="0"/>
          <a:chExt cx="0" cy="0"/>
        </a:xfrm>
      </p:grpSpPr>
      <p:sp>
        <p:nvSpPr>
          <p:cNvPr id="442" name="Google Shape;442;p26"/>
          <p:cNvSpPr txBox="1">
            <a:spLocks noGrp="1"/>
          </p:cNvSpPr>
          <p:nvPr>
            <p:ph type="title"/>
          </p:nvPr>
        </p:nvSpPr>
        <p:spPr>
          <a:xfrm>
            <a:off x="3105950" y="363275"/>
            <a:ext cx="29322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26"/>
          <p:cNvSpPr txBox="1">
            <a:spLocks noGrp="1"/>
          </p:cNvSpPr>
          <p:nvPr>
            <p:ph type="subTitle" idx="1"/>
          </p:nvPr>
        </p:nvSpPr>
        <p:spPr>
          <a:xfrm>
            <a:off x="760275"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4" name="Google Shape;444;p26"/>
          <p:cNvSpPr txBox="1">
            <a:spLocks noGrp="1"/>
          </p:cNvSpPr>
          <p:nvPr>
            <p:ph type="subTitle" idx="2"/>
          </p:nvPr>
        </p:nvSpPr>
        <p:spPr>
          <a:xfrm>
            <a:off x="540000" y="2145400"/>
            <a:ext cx="3834000" cy="17619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445" name="Google Shape;445;p26"/>
          <p:cNvSpPr txBox="1">
            <a:spLocks noGrp="1"/>
          </p:cNvSpPr>
          <p:nvPr>
            <p:ph type="subTitle" idx="3"/>
          </p:nvPr>
        </p:nvSpPr>
        <p:spPr>
          <a:xfrm>
            <a:off x="4564200"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46" name="Google Shape;446;p26"/>
          <p:cNvSpPr txBox="1">
            <a:spLocks noGrp="1"/>
          </p:cNvSpPr>
          <p:nvPr>
            <p:ph type="subTitle" idx="4"/>
          </p:nvPr>
        </p:nvSpPr>
        <p:spPr>
          <a:xfrm>
            <a:off x="4440600" y="2145400"/>
            <a:ext cx="3834000" cy="17619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447" name="Google Shape;447;p26"/>
          <p:cNvSpPr/>
          <p:nvPr/>
        </p:nvSpPr>
        <p:spPr>
          <a:xfrm>
            <a:off x="6082076" y="-118290"/>
            <a:ext cx="3204343" cy="1651139"/>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6"/>
          <p:cNvSpPr/>
          <p:nvPr/>
        </p:nvSpPr>
        <p:spPr>
          <a:xfrm rot="10800000">
            <a:off x="6965676" y="-72669"/>
            <a:ext cx="2420522" cy="1034218"/>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rgbClr val="9DC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6"/>
          <p:cNvSpPr/>
          <p:nvPr/>
        </p:nvSpPr>
        <p:spPr>
          <a:xfrm rot="10484947" flipH="1">
            <a:off x="7999385" y="-411807"/>
            <a:ext cx="1843431" cy="869285"/>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6"/>
          <p:cNvSpPr/>
          <p:nvPr/>
        </p:nvSpPr>
        <p:spPr>
          <a:xfrm rot="10800000">
            <a:off x="7222138" y="458246"/>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6"/>
          <p:cNvSpPr/>
          <p:nvPr/>
        </p:nvSpPr>
        <p:spPr>
          <a:xfrm rot="10800000">
            <a:off x="8177150" y="69715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6"/>
          <p:cNvSpPr/>
          <p:nvPr/>
        </p:nvSpPr>
        <p:spPr>
          <a:xfrm rot="10800000">
            <a:off x="8947925" y="158193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ta letak khusus">
  <p:cSld name="AUTOLAYOUT">
    <p:bg>
      <p:bgPr>
        <a:solidFill>
          <a:srgbClr val="FFFFFF"/>
        </a:solidFill>
        <a:effectLst/>
      </p:bgPr>
    </p:bg>
    <p:spTree>
      <p:nvGrpSpPr>
        <p:cNvPr id="1" name="Shape 454"/>
        <p:cNvGrpSpPr/>
        <p:nvPr/>
      </p:nvGrpSpPr>
      <p:grpSpPr>
        <a:xfrm>
          <a:off x="0" y="0"/>
          <a:ext cx="0" cy="0"/>
          <a:chOff x="0" y="0"/>
          <a:chExt cx="0" cy="0"/>
        </a:xfrm>
      </p:grpSpPr>
      <p:sp>
        <p:nvSpPr>
          <p:cNvPr id="455" name="Google Shape;455;p28"/>
          <p:cNvSpPr/>
          <p:nvPr/>
        </p:nvSpPr>
        <p:spPr>
          <a:xfrm>
            <a:off x="0" y="0"/>
            <a:ext cx="9144000" cy="5143500"/>
          </a:xfrm>
          <a:prstGeom prst="rect">
            <a:avLst/>
          </a:pr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txBox="1">
            <a:spLocks noGrp="1"/>
          </p:cNvSpPr>
          <p:nvPr>
            <p:ph type="title"/>
          </p:nvPr>
        </p:nvSpPr>
        <p:spPr>
          <a:xfrm>
            <a:off x="3019425" y="1662150"/>
            <a:ext cx="3105300" cy="181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None/>
              <a:defRPr sz="4000" b="1">
                <a:solidFill>
                  <a:srgbClr val="455A64"/>
                </a:solidFill>
              </a:defRPr>
            </a:lvl1pPr>
            <a:lvl2pPr lvl="1" algn="ctr">
              <a:lnSpc>
                <a:spcPct val="100000"/>
              </a:lnSpc>
              <a:spcBef>
                <a:spcPts val="0"/>
              </a:spcBef>
              <a:spcAft>
                <a:spcPts val="0"/>
              </a:spcAft>
              <a:buNone/>
              <a:defRPr sz="2800" b="1">
                <a:solidFill>
                  <a:srgbClr val="455A64"/>
                </a:solidFill>
              </a:defRPr>
            </a:lvl2pPr>
            <a:lvl3pPr lvl="2" algn="ctr">
              <a:lnSpc>
                <a:spcPct val="100000"/>
              </a:lnSpc>
              <a:spcBef>
                <a:spcPts val="0"/>
              </a:spcBef>
              <a:spcAft>
                <a:spcPts val="0"/>
              </a:spcAft>
              <a:buNone/>
              <a:defRPr sz="2800" b="1">
                <a:solidFill>
                  <a:srgbClr val="455A64"/>
                </a:solidFill>
              </a:defRPr>
            </a:lvl3pPr>
            <a:lvl4pPr lvl="3" algn="ctr">
              <a:lnSpc>
                <a:spcPct val="100000"/>
              </a:lnSpc>
              <a:spcBef>
                <a:spcPts val="0"/>
              </a:spcBef>
              <a:spcAft>
                <a:spcPts val="0"/>
              </a:spcAft>
              <a:buNone/>
              <a:defRPr sz="2800" b="1">
                <a:solidFill>
                  <a:srgbClr val="455A64"/>
                </a:solidFill>
              </a:defRPr>
            </a:lvl4pPr>
            <a:lvl5pPr lvl="4" algn="ctr">
              <a:lnSpc>
                <a:spcPct val="100000"/>
              </a:lnSpc>
              <a:spcBef>
                <a:spcPts val="0"/>
              </a:spcBef>
              <a:spcAft>
                <a:spcPts val="0"/>
              </a:spcAft>
              <a:buNone/>
              <a:defRPr sz="2800" b="1">
                <a:solidFill>
                  <a:srgbClr val="455A64"/>
                </a:solidFill>
              </a:defRPr>
            </a:lvl5pPr>
            <a:lvl6pPr lvl="5" algn="ctr">
              <a:lnSpc>
                <a:spcPct val="100000"/>
              </a:lnSpc>
              <a:spcBef>
                <a:spcPts val="0"/>
              </a:spcBef>
              <a:spcAft>
                <a:spcPts val="0"/>
              </a:spcAft>
              <a:buNone/>
              <a:defRPr sz="2800" b="1">
                <a:solidFill>
                  <a:srgbClr val="455A64"/>
                </a:solidFill>
              </a:defRPr>
            </a:lvl6pPr>
            <a:lvl7pPr lvl="6" algn="ctr">
              <a:lnSpc>
                <a:spcPct val="100000"/>
              </a:lnSpc>
              <a:spcBef>
                <a:spcPts val="0"/>
              </a:spcBef>
              <a:spcAft>
                <a:spcPts val="0"/>
              </a:spcAft>
              <a:buNone/>
              <a:defRPr sz="2800" b="1">
                <a:solidFill>
                  <a:srgbClr val="455A64"/>
                </a:solidFill>
              </a:defRPr>
            </a:lvl7pPr>
            <a:lvl8pPr lvl="7" algn="ctr">
              <a:lnSpc>
                <a:spcPct val="100000"/>
              </a:lnSpc>
              <a:spcBef>
                <a:spcPts val="0"/>
              </a:spcBef>
              <a:spcAft>
                <a:spcPts val="0"/>
              </a:spcAft>
              <a:buNone/>
              <a:defRPr sz="2800" b="1">
                <a:solidFill>
                  <a:srgbClr val="455A64"/>
                </a:solidFill>
              </a:defRPr>
            </a:lvl8pPr>
            <a:lvl9pPr lvl="8" algn="ctr">
              <a:lnSpc>
                <a:spcPct val="100000"/>
              </a:lnSpc>
              <a:spcBef>
                <a:spcPts val="0"/>
              </a:spcBef>
              <a:spcAft>
                <a:spcPts val="0"/>
              </a:spcAft>
              <a:buNone/>
              <a:defRPr sz="2800" b="1">
                <a:solidFill>
                  <a:srgbClr val="455A64"/>
                </a:solidFill>
              </a:defRPr>
            </a:lvl9pPr>
          </a:lstStyle>
          <a:p>
            <a:endParaRPr/>
          </a:p>
        </p:txBody>
      </p:sp>
      <p:sp>
        <p:nvSpPr>
          <p:cNvPr id="459" name="Google Shape;459;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ata letak khusus 1">
  <p:cSld name="AUTOLAYOUT_1">
    <p:bg>
      <p:bgPr>
        <a:solidFill>
          <a:srgbClr val="FFFFFF"/>
        </a:solidFill>
        <a:effectLst/>
      </p:bgPr>
    </p:bg>
    <p:spTree>
      <p:nvGrpSpPr>
        <p:cNvPr id="1" name="Shape 460"/>
        <p:cNvGrpSpPr/>
        <p:nvPr/>
      </p:nvGrpSpPr>
      <p:grpSpPr>
        <a:xfrm>
          <a:off x="0" y="0"/>
          <a:ext cx="0" cy="0"/>
          <a:chOff x="0" y="0"/>
          <a:chExt cx="0" cy="0"/>
        </a:xfrm>
      </p:grpSpPr>
      <p:sp>
        <p:nvSpPr>
          <p:cNvPr id="461" name="Google Shape;461;p2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2140800" y="3781876"/>
            <a:ext cx="4862400" cy="1242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2140800" y="1237413"/>
            <a:ext cx="4862400" cy="1242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txBox="1">
            <a:spLocks noGrp="1"/>
          </p:cNvSpPr>
          <p:nvPr>
            <p:ph type="title"/>
          </p:nvPr>
        </p:nvSpPr>
        <p:spPr>
          <a:xfrm>
            <a:off x="2140800" y="1630500"/>
            <a:ext cx="4862400" cy="188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0D47A1"/>
              </a:buClr>
              <a:buSzPts val="4000"/>
              <a:buNone/>
              <a:defRPr sz="4000" b="1">
                <a:solidFill>
                  <a:srgbClr val="80C9DD"/>
                </a:solidFill>
              </a:defRPr>
            </a:lvl1pPr>
            <a:lvl2pPr lvl="1" algn="ctr">
              <a:lnSpc>
                <a:spcPct val="100000"/>
              </a:lnSpc>
              <a:spcBef>
                <a:spcPts val="0"/>
              </a:spcBef>
              <a:spcAft>
                <a:spcPts val="0"/>
              </a:spcAft>
              <a:buClr>
                <a:srgbClr val="0D47A1"/>
              </a:buClr>
              <a:buSzPts val="4000"/>
              <a:buNone/>
              <a:defRPr sz="4000" b="1">
                <a:solidFill>
                  <a:srgbClr val="80C9DD"/>
                </a:solidFill>
              </a:defRPr>
            </a:lvl2pPr>
            <a:lvl3pPr lvl="2" algn="ctr">
              <a:lnSpc>
                <a:spcPct val="100000"/>
              </a:lnSpc>
              <a:spcBef>
                <a:spcPts val="0"/>
              </a:spcBef>
              <a:spcAft>
                <a:spcPts val="0"/>
              </a:spcAft>
              <a:buClr>
                <a:srgbClr val="0D47A1"/>
              </a:buClr>
              <a:buSzPts val="4000"/>
              <a:buNone/>
              <a:defRPr sz="4000" b="1">
                <a:solidFill>
                  <a:srgbClr val="80C9DD"/>
                </a:solidFill>
              </a:defRPr>
            </a:lvl3pPr>
            <a:lvl4pPr lvl="3" algn="ctr">
              <a:lnSpc>
                <a:spcPct val="100000"/>
              </a:lnSpc>
              <a:spcBef>
                <a:spcPts val="0"/>
              </a:spcBef>
              <a:spcAft>
                <a:spcPts val="0"/>
              </a:spcAft>
              <a:buClr>
                <a:srgbClr val="0D47A1"/>
              </a:buClr>
              <a:buSzPts val="4000"/>
              <a:buNone/>
              <a:defRPr sz="4000" b="1">
                <a:solidFill>
                  <a:srgbClr val="80C9DD"/>
                </a:solidFill>
              </a:defRPr>
            </a:lvl4pPr>
            <a:lvl5pPr lvl="4" algn="ctr">
              <a:lnSpc>
                <a:spcPct val="100000"/>
              </a:lnSpc>
              <a:spcBef>
                <a:spcPts val="0"/>
              </a:spcBef>
              <a:spcAft>
                <a:spcPts val="0"/>
              </a:spcAft>
              <a:buClr>
                <a:srgbClr val="0D47A1"/>
              </a:buClr>
              <a:buSzPts val="4000"/>
              <a:buNone/>
              <a:defRPr sz="4000" b="1">
                <a:solidFill>
                  <a:srgbClr val="80C9DD"/>
                </a:solidFill>
              </a:defRPr>
            </a:lvl5pPr>
            <a:lvl6pPr lvl="5" algn="ctr">
              <a:lnSpc>
                <a:spcPct val="100000"/>
              </a:lnSpc>
              <a:spcBef>
                <a:spcPts val="0"/>
              </a:spcBef>
              <a:spcAft>
                <a:spcPts val="0"/>
              </a:spcAft>
              <a:buClr>
                <a:srgbClr val="0D47A1"/>
              </a:buClr>
              <a:buSzPts val="4000"/>
              <a:buNone/>
              <a:defRPr sz="4000" b="1">
                <a:solidFill>
                  <a:srgbClr val="80C9DD"/>
                </a:solidFill>
              </a:defRPr>
            </a:lvl6pPr>
            <a:lvl7pPr lvl="6" algn="ctr">
              <a:lnSpc>
                <a:spcPct val="100000"/>
              </a:lnSpc>
              <a:spcBef>
                <a:spcPts val="0"/>
              </a:spcBef>
              <a:spcAft>
                <a:spcPts val="0"/>
              </a:spcAft>
              <a:buClr>
                <a:srgbClr val="0D47A1"/>
              </a:buClr>
              <a:buSzPts val="4000"/>
              <a:buNone/>
              <a:defRPr sz="4000" b="1">
                <a:solidFill>
                  <a:srgbClr val="80C9DD"/>
                </a:solidFill>
              </a:defRPr>
            </a:lvl7pPr>
            <a:lvl8pPr lvl="7" algn="ctr">
              <a:lnSpc>
                <a:spcPct val="100000"/>
              </a:lnSpc>
              <a:spcBef>
                <a:spcPts val="0"/>
              </a:spcBef>
              <a:spcAft>
                <a:spcPts val="0"/>
              </a:spcAft>
              <a:buClr>
                <a:srgbClr val="0D47A1"/>
              </a:buClr>
              <a:buSzPts val="4000"/>
              <a:buNone/>
              <a:defRPr sz="4000" b="1">
                <a:solidFill>
                  <a:srgbClr val="80C9DD"/>
                </a:solidFill>
              </a:defRPr>
            </a:lvl8pPr>
            <a:lvl9pPr lvl="8" algn="ctr">
              <a:lnSpc>
                <a:spcPct val="100000"/>
              </a:lnSpc>
              <a:spcBef>
                <a:spcPts val="0"/>
              </a:spcBef>
              <a:spcAft>
                <a:spcPts val="0"/>
              </a:spcAft>
              <a:buClr>
                <a:srgbClr val="0D47A1"/>
              </a:buClr>
              <a:buSzPts val="4000"/>
              <a:buNone/>
              <a:defRPr sz="4000" b="1">
                <a:solidFill>
                  <a:srgbClr val="80C9DD"/>
                </a:solidFill>
              </a:defRPr>
            </a:lvl9pPr>
          </a:lstStyle>
          <a:p>
            <a:endParaRPr/>
          </a:p>
        </p:txBody>
      </p:sp>
      <p:sp>
        <p:nvSpPr>
          <p:cNvPr id="465" name="Google Shape;465;p29"/>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80C9DD"/>
                </a:solidFill>
              </a:defRPr>
            </a:lvl1pPr>
            <a:lvl2pPr lvl="1" algn="r">
              <a:lnSpc>
                <a:spcPct val="100000"/>
              </a:lnSpc>
              <a:spcAft>
                <a:spcPts val="0"/>
              </a:spcAft>
              <a:buNone/>
              <a:defRPr sz="1000">
                <a:solidFill>
                  <a:srgbClr val="80C9DD"/>
                </a:solidFill>
              </a:defRPr>
            </a:lvl2pPr>
            <a:lvl3pPr lvl="2" algn="r">
              <a:lnSpc>
                <a:spcPct val="100000"/>
              </a:lnSpc>
              <a:spcAft>
                <a:spcPts val="0"/>
              </a:spcAft>
              <a:buNone/>
              <a:defRPr sz="1000">
                <a:solidFill>
                  <a:srgbClr val="80C9DD"/>
                </a:solidFill>
              </a:defRPr>
            </a:lvl3pPr>
            <a:lvl4pPr lvl="3" algn="r">
              <a:lnSpc>
                <a:spcPct val="100000"/>
              </a:lnSpc>
              <a:spcAft>
                <a:spcPts val="0"/>
              </a:spcAft>
              <a:buNone/>
              <a:defRPr sz="1000">
                <a:solidFill>
                  <a:srgbClr val="80C9DD"/>
                </a:solidFill>
              </a:defRPr>
            </a:lvl4pPr>
            <a:lvl5pPr lvl="4" algn="r">
              <a:lnSpc>
                <a:spcPct val="100000"/>
              </a:lnSpc>
              <a:spcAft>
                <a:spcPts val="0"/>
              </a:spcAft>
              <a:buNone/>
              <a:defRPr sz="1000">
                <a:solidFill>
                  <a:srgbClr val="80C9DD"/>
                </a:solidFill>
              </a:defRPr>
            </a:lvl5pPr>
            <a:lvl6pPr lvl="5" algn="r">
              <a:lnSpc>
                <a:spcPct val="100000"/>
              </a:lnSpc>
              <a:spcAft>
                <a:spcPts val="0"/>
              </a:spcAft>
              <a:buNone/>
              <a:defRPr sz="1000">
                <a:solidFill>
                  <a:srgbClr val="80C9DD"/>
                </a:solidFill>
              </a:defRPr>
            </a:lvl6pPr>
            <a:lvl7pPr lvl="6" algn="r">
              <a:lnSpc>
                <a:spcPct val="100000"/>
              </a:lnSpc>
              <a:spcAft>
                <a:spcPts val="0"/>
              </a:spcAft>
              <a:buNone/>
              <a:defRPr sz="1000">
                <a:solidFill>
                  <a:srgbClr val="80C9DD"/>
                </a:solidFill>
              </a:defRPr>
            </a:lvl7pPr>
            <a:lvl8pPr lvl="7" algn="r">
              <a:lnSpc>
                <a:spcPct val="100000"/>
              </a:lnSpc>
              <a:spcAft>
                <a:spcPts val="0"/>
              </a:spcAft>
              <a:buNone/>
              <a:defRPr sz="1000">
                <a:solidFill>
                  <a:srgbClr val="80C9DD"/>
                </a:solidFill>
              </a:defRPr>
            </a:lvl8pPr>
            <a:lvl9pPr lvl="8" algn="r">
              <a:lnSpc>
                <a:spcPct val="100000"/>
              </a:lnSpc>
              <a:spcAft>
                <a:spcPts val="0"/>
              </a:spcAft>
              <a:buNone/>
              <a:defRPr sz="1000">
                <a:solidFill>
                  <a:srgbClr val="80C9DD"/>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ata letak khusus 3">
  <p:cSld name="AUTOLAYOUT_3">
    <p:bg>
      <p:bgPr>
        <a:solidFill>
          <a:srgbClr val="FFFFFF"/>
        </a:solidFill>
        <a:effectLst/>
      </p:bgPr>
    </p:bg>
    <p:spTree>
      <p:nvGrpSpPr>
        <p:cNvPr id="1" name="Shape 596"/>
        <p:cNvGrpSpPr/>
        <p:nvPr/>
      </p:nvGrpSpPr>
      <p:grpSpPr>
        <a:xfrm>
          <a:off x="0" y="0"/>
          <a:ext cx="0" cy="0"/>
          <a:chOff x="0" y="0"/>
          <a:chExt cx="0" cy="0"/>
        </a:xfrm>
      </p:grpSpPr>
      <p:sp>
        <p:nvSpPr>
          <p:cNvPr id="597" name="Google Shape;597;p31"/>
          <p:cNvSpPr/>
          <p:nvPr/>
        </p:nvSpPr>
        <p:spPr>
          <a:xfrm>
            <a:off x="0" y="0"/>
            <a:ext cx="9144000" cy="51435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txBox="1">
            <a:spLocks noGrp="1"/>
          </p:cNvSpPr>
          <p:nvPr>
            <p:ph type="title"/>
          </p:nvPr>
        </p:nvSpPr>
        <p:spPr>
          <a:xfrm>
            <a:off x="3019425" y="1662150"/>
            <a:ext cx="3105300" cy="181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None/>
              <a:defRPr sz="4000" b="1">
                <a:solidFill>
                  <a:srgbClr val="80C9DD"/>
                </a:solidFill>
              </a:defRPr>
            </a:lvl1pPr>
            <a:lvl2pPr lvl="1" algn="ctr">
              <a:lnSpc>
                <a:spcPct val="100000"/>
              </a:lnSpc>
              <a:spcBef>
                <a:spcPts val="0"/>
              </a:spcBef>
              <a:spcAft>
                <a:spcPts val="0"/>
              </a:spcAft>
              <a:buNone/>
              <a:defRPr sz="2800" b="1">
                <a:solidFill>
                  <a:srgbClr val="80C9DD"/>
                </a:solidFill>
              </a:defRPr>
            </a:lvl2pPr>
            <a:lvl3pPr lvl="2" algn="ctr">
              <a:lnSpc>
                <a:spcPct val="100000"/>
              </a:lnSpc>
              <a:spcBef>
                <a:spcPts val="0"/>
              </a:spcBef>
              <a:spcAft>
                <a:spcPts val="0"/>
              </a:spcAft>
              <a:buNone/>
              <a:defRPr sz="2800" b="1">
                <a:solidFill>
                  <a:srgbClr val="80C9DD"/>
                </a:solidFill>
              </a:defRPr>
            </a:lvl3pPr>
            <a:lvl4pPr lvl="3" algn="ctr">
              <a:lnSpc>
                <a:spcPct val="100000"/>
              </a:lnSpc>
              <a:spcBef>
                <a:spcPts val="0"/>
              </a:spcBef>
              <a:spcAft>
                <a:spcPts val="0"/>
              </a:spcAft>
              <a:buNone/>
              <a:defRPr sz="2800" b="1">
                <a:solidFill>
                  <a:srgbClr val="80C9DD"/>
                </a:solidFill>
              </a:defRPr>
            </a:lvl4pPr>
            <a:lvl5pPr lvl="4" algn="ctr">
              <a:lnSpc>
                <a:spcPct val="100000"/>
              </a:lnSpc>
              <a:spcBef>
                <a:spcPts val="0"/>
              </a:spcBef>
              <a:spcAft>
                <a:spcPts val="0"/>
              </a:spcAft>
              <a:buNone/>
              <a:defRPr sz="2800" b="1">
                <a:solidFill>
                  <a:srgbClr val="80C9DD"/>
                </a:solidFill>
              </a:defRPr>
            </a:lvl5pPr>
            <a:lvl6pPr lvl="5" algn="ctr">
              <a:lnSpc>
                <a:spcPct val="100000"/>
              </a:lnSpc>
              <a:spcBef>
                <a:spcPts val="0"/>
              </a:spcBef>
              <a:spcAft>
                <a:spcPts val="0"/>
              </a:spcAft>
              <a:buNone/>
              <a:defRPr sz="2800" b="1">
                <a:solidFill>
                  <a:srgbClr val="80C9DD"/>
                </a:solidFill>
              </a:defRPr>
            </a:lvl6pPr>
            <a:lvl7pPr lvl="6" algn="ctr">
              <a:lnSpc>
                <a:spcPct val="100000"/>
              </a:lnSpc>
              <a:spcBef>
                <a:spcPts val="0"/>
              </a:spcBef>
              <a:spcAft>
                <a:spcPts val="0"/>
              </a:spcAft>
              <a:buNone/>
              <a:defRPr sz="2800" b="1">
                <a:solidFill>
                  <a:srgbClr val="80C9DD"/>
                </a:solidFill>
              </a:defRPr>
            </a:lvl7pPr>
            <a:lvl8pPr lvl="7" algn="ctr">
              <a:lnSpc>
                <a:spcPct val="100000"/>
              </a:lnSpc>
              <a:spcBef>
                <a:spcPts val="0"/>
              </a:spcBef>
              <a:spcAft>
                <a:spcPts val="0"/>
              </a:spcAft>
              <a:buNone/>
              <a:defRPr sz="2800" b="1">
                <a:solidFill>
                  <a:srgbClr val="80C9DD"/>
                </a:solidFill>
              </a:defRPr>
            </a:lvl8pPr>
            <a:lvl9pPr lvl="8" algn="ctr">
              <a:lnSpc>
                <a:spcPct val="100000"/>
              </a:lnSpc>
              <a:spcBef>
                <a:spcPts val="0"/>
              </a:spcBef>
              <a:spcAft>
                <a:spcPts val="0"/>
              </a:spcAft>
              <a:buNone/>
              <a:defRPr sz="2800" b="1">
                <a:solidFill>
                  <a:srgbClr val="80C9DD"/>
                </a:solidFill>
              </a:defRPr>
            </a:lvl9pPr>
          </a:lstStyle>
          <a:p>
            <a:endParaRPr/>
          </a:p>
        </p:txBody>
      </p:sp>
      <p:sp>
        <p:nvSpPr>
          <p:cNvPr id="601" name="Google Shape;601;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2">
  <p:cSld name="CUSTOM_7_1">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2693850" y="363275"/>
            <a:ext cx="37563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45" name="Google Shape;45;p4"/>
          <p:cNvSpPr txBox="1">
            <a:spLocks noGrp="1"/>
          </p:cNvSpPr>
          <p:nvPr>
            <p:ph type="subTitle" idx="1"/>
          </p:nvPr>
        </p:nvSpPr>
        <p:spPr>
          <a:xfrm>
            <a:off x="4655852" y="1414900"/>
            <a:ext cx="3045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6" name="Google Shape;46;p4"/>
          <p:cNvSpPr txBox="1">
            <a:spLocks noGrp="1"/>
          </p:cNvSpPr>
          <p:nvPr>
            <p:ph type="subTitle" idx="2"/>
          </p:nvPr>
        </p:nvSpPr>
        <p:spPr>
          <a:xfrm>
            <a:off x="4958476" y="1734025"/>
            <a:ext cx="2439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47" name="Google Shape;47;p4"/>
          <p:cNvSpPr txBox="1">
            <a:spLocks noGrp="1"/>
          </p:cNvSpPr>
          <p:nvPr>
            <p:ph type="subTitle" idx="3"/>
          </p:nvPr>
        </p:nvSpPr>
        <p:spPr>
          <a:xfrm>
            <a:off x="1442838" y="1414900"/>
            <a:ext cx="3045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48" name="Google Shape;48;p4"/>
          <p:cNvSpPr txBox="1">
            <a:spLocks noGrp="1"/>
          </p:cNvSpPr>
          <p:nvPr>
            <p:ph type="subTitle" idx="4"/>
          </p:nvPr>
        </p:nvSpPr>
        <p:spPr>
          <a:xfrm>
            <a:off x="1745688" y="1734025"/>
            <a:ext cx="2439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49" name="Google Shape;49;p4"/>
          <p:cNvSpPr txBox="1">
            <a:spLocks noGrp="1"/>
          </p:cNvSpPr>
          <p:nvPr>
            <p:ph type="subTitle" idx="5"/>
          </p:nvPr>
        </p:nvSpPr>
        <p:spPr>
          <a:xfrm>
            <a:off x="4655812" y="3160150"/>
            <a:ext cx="3045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0" name="Google Shape;50;p4"/>
          <p:cNvSpPr txBox="1">
            <a:spLocks noGrp="1"/>
          </p:cNvSpPr>
          <p:nvPr>
            <p:ph type="subTitle" idx="6"/>
          </p:nvPr>
        </p:nvSpPr>
        <p:spPr>
          <a:xfrm>
            <a:off x="4958476" y="3479274"/>
            <a:ext cx="2439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1" name="Google Shape;51;p4"/>
          <p:cNvSpPr txBox="1">
            <a:spLocks noGrp="1"/>
          </p:cNvSpPr>
          <p:nvPr>
            <p:ph type="subTitle" idx="7"/>
          </p:nvPr>
        </p:nvSpPr>
        <p:spPr>
          <a:xfrm>
            <a:off x="1442838" y="3160150"/>
            <a:ext cx="3045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52" name="Google Shape;52;p4"/>
          <p:cNvSpPr txBox="1">
            <a:spLocks noGrp="1"/>
          </p:cNvSpPr>
          <p:nvPr>
            <p:ph type="subTitle" idx="8"/>
          </p:nvPr>
        </p:nvSpPr>
        <p:spPr>
          <a:xfrm>
            <a:off x="1745688" y="3479274"/>
            <a:ext cx="2439900" cy="1048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3" name="Google Shape;53;p4"/>
          <p:cNvSpPr/>
          <p:nvPr/>
        </p:nvSpPr>
        <p:spPr>
          <a:xfrm rot="-5532439" flipH="1">
            <a:off x="-2045052" y="2322174"/>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4"/>
          <p:cNvSpPr/>
          <p:nvPr/>
        </p:nvSpPr>
        <p:spPr>
          <a:xfrm rot="-5400000" flipH="1">
            <a:off x="-832519" y="2826431"/>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4"/>
          <p:cNvSpPr/>
          <p:nvPr/>
        </p:nvSpPr>
        <p:spPr>
          <a:xfrm rot="5400000" flipH="1">
            <a:off x="-551012" y="3638024"/>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4"/>
          <p:cNvSpPr/>
          <p:nvPr/>
        </p:nvSpPr>
        <p:spPr>
          <a:xfrm rot="5400000" flipH="1">
            <a:off x="1100376" y="4407937"/>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4"/>
          <p:cNvSpPr/>
          <p:nvPr/>
        </p:nvSpPr>
        <p:spPr>
          <a:xfrm rot="5400000" flipH="1">
            <a:off x="661951" y="3657337"/>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4"/>
          <p:cNvSpPr/>
          <p:nvPr/>
        </p:nvSpPr>
        <p:spPr>
          <a:xfrm rot="5400000" flipH="1">
            <a:off x="315101" y="1950637"/>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
          <p:cNvSpPr/>
          <p:nvPr/>
        </p:nvSpPr>
        <p:spPr>
          <a:xfrm rot="5400000" flipH="1">
            <a:off x="458251" y="2482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4"/>
          <p:cNvSpPr/>
          <p:nvPr/>
        </p:nvSpPr>
        <p:spPr>
          <a:xfrm rot="5267561" flipH="1">
            <a:off x="6370324" y="1912069"/>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4"/>
          <p:cNvSpPr/>
          <p:nvPr/>
        </p:nvSpPr>
        <p:spPr>
          <a:xfrm rot="5400000" flipH="1">
            <a:off x="7582879" y="1222315"/>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4"/>
          <p:cNvSpPr/>
          <p:nvPr/>
        </p:nvSpPr>
        <p:spPr>
          <a:xfrm rot="-5400000" flipH="1">
            <a:off x="7598103" y="388035"/>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4"/>
          <p:cNvSpPr/>
          <p:nvPr/>
        </p:nvSpPr>
        <p:spPr>
          <a:xfrm rot="-5400000" flipH="1">
            <a:off x="7945213" y="5085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4"/>
          <p:cNvSpPr/>
          <p:nvPr/>
        </p:nvSpPr>
        <p:spPr>
          <a:xfrm rot="-5400000" flipH="1">
            <a:off x="8383638" y="12591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
          <p:cNvSpPr/>
          <p:nvPr/>
        </p:nvSpPr>
        <p:spPr>
          <a:xfrm rot="-5400000" flipH="1">
            <a:off x="8730488" y="29658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4"/>
          <p:cNvSpPr/>
          <p:nvPr/>
        </p:nvSpPr>
        <p:spPr>
          <a:xfrm rot="-5400000" flipH="1">
            <a:off x="8522238" y="4603499"/>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ata letak khusus 4">
  <p:cSld name="AUTOLAYOUT_4">
    <p:bg>
      <p:bgPr>
        <a:solidFill>
          <a:srgbClr val="2D3142"/>
        </a:solidFill>
        <a:effectLst/>
      </p:bgPr>
    </p:bg>
    <p:spTree>
      <p:nvGrpSpPr>
        <p:cNvPr id="1" name="Shape 602"/>
        <p:cNvGrpSpPr/>
        <p:nvPr/>
      </p:nvGrpSpPr>
      <p:grpSpPr>
        <a:xfrm>
          <a:off x="0" y="0"/>
          <a:ext cx="0" cy="0"/>
          <a:chOff x="0" y="0"/>
          <a:chExt cx="0" cy="0"/>
        </a:xfrm>
      </p:grpSpPr>
      <p:sp>
        <p:nvSpPr>
          <p:cNvPr id="603" name="Google Shape;603;p32"/>
          <p:cNvSpPr/>
          <p:nvPr/>
        </p:nvSpPr>
        <p:spPr>
          <a:xfrm>
            <a:off x="0" y="0"/>
            <a:ext cx="9144000" cy="51435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1570975" y="1383750"/>
            <a:ext cx="5976000" cy="2376000"/>
          </a:xfrm>
          <a:prstGeom prst="rect">
            <a:avLst/>
          </a:prstGeom>
          <a:solidFill>
            <a:srgbClr val="80C9D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1446600" y="1714900"/>
            <a:ext cx="6250800" cy="17136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txBox="1">
            <a:spLocks noGrp="1"/>
          </p:cNvSpPr>
          <p:nvPr>
            <p:ph type="title"/>
          </p:nvPr>
        </p:nvSpPr>
        <p:spPr>
          <a:xfrm>
            <a:off x="1885050" y="1960550"/>
            <a:ext cx="5373900" cy="1288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2D7EE"/>
              </a:buClr>
              <a:buSzPts val="3000"/>
              <a:buNone/>
              <a:defRPr sz="3000" b="1">
                <a:solidFill>
                  <a:srgbClr val="F2D7EE"/>
                </a:solidFill>
              </a:defRPr>
            </a:lvl1pPr>
            <a:lvl2pPr lvl="1" algn="ctr">
              <a:lnSpc>
                <a:spcPct val="100000"/>
              </a:lnSpc>
              <a:spcBef>
                <a:spcPts val="0"/>
              </a:spcBef>
              <a:spcAft>
                <a:spcPts val="0"/>
              </a:spcAft>
              <a:buClr>
                <a:srgbClr val="F2D7EE"/>
              </a:buClr>
              <a:buSzPts val="3000"/>
              <a:buNone/>
              <a:defRPr sz="3000" b="1">
                <a:solidFill>
                  <a:srgbClr val="F2D7EE"/>
                </a:solidFill>
              </a:defRPr>
            </a:lvl2pPr>
            <a:lvl3pPr lvl="2" algn="ctr">
              <a:lnSpc>
                <a:spcPct val="100000"/>
              </a:lnSpc>
              <a:spcBef>
                <a:spcPts val="0"/>
              </a:spcBef>
              <a:spcAft>
                <a:spcPts val="0"/>
              </a:spcAft>
              <a:buClr>
                <a:srgbClr val="F2D7EE"/>
              </a:buClr>
              <a:buSzPts val="3000"/>
              <a:buNone/>
              <a:defRPr sz="3000" b="1">
                <a:solidFill>
                  <a:srgbClr val="F2D7EE"/>
                </a:solidFill>
              </a:defRPr>
            </a:lvl3pPr>
            <a:lvl4pPr lvl="3" algn="ctr">
              <a:lnSpc>
                <a:spcPct val="100000"/>
              </a:lnSpc>
              <a:spcBef>
                <a:spcPts val="0"/>
              </a:spcBef>
              <a:spcAft>
                <a:spcPts val="0"/>
              </a:spcAft>
              <a:buClr>
                <a:srgbClr val="F2D7EE"/>
              </a:buClr>
              <a:buSzPts val="3000"/>
              <a:buNone/>
              <a:defRPr sz="3000" b="1">
                <a:solidFill>
                  <a:srgbClr val="F2D7EE"/>
                </a:solidFill>
              </a:defRPr>
            </a:lvl4pPr>
            <a:lvl5pPr lvl="4" algn="ctr">
              <a:lnSpc>
                <a:spcPct val="100000"/>
              </a:lnSpc>
              <a:spcBef>
                <a:spcPts val="0"/>
              </a:spcBef>
              <a:spcAft>
                <a:spcPts val="0"/>
              </a:spcAft>
              <a:buClr>
                <a:srgbClr val="F2D7EE"/>
              </a:buClr>
              <a:buSzPts val="3000"/>
              <a:buNone/>
              <a:defRPr sz="3000" b="1">
                <a:solidFill>
                  <a:srgbClr val="F2D7EE"/>
                </a:solidFill>
              </a:defRPr>
            </a:lvl5pPr>
            <a:lvl6pPr lvl="5" algn="ctr">
              <a:lnSpc>
                <a:spcPct val="100000"/>
              </a:lnSpc>
              <a:spcBef>
                <a:spcPts val="0"/>
              </a:spcBef>
              <a:spcAft>
                <a:spcPts val="0"/>
              </a:spcAft>
              <a:buClr>
                <a:srgbClr val="F2D7EE"/>
              </a:buClr>
              <a:buSzPts val="3000"/>
              <a:buNone/>
              <a:defRPr sz="3000" b="1">
                <a:solidFill>
                  <a:srgbClr val="F2D7EE"/>
                </a:solidFill>
              </a:defRPr>
            </a:lvl6pPr>
            <a:lvl7pPr lvl="6" algn="ctr">
              <a:lnSpc>
                <a:spcPct val="100000"/>
              </a:lnSpc>
              <a:spcBef>
                <a:spcPts val="0"/>
              </a:spcBef>
              <a:spcAft>
                <a:spcPts val="0"/>
              </a:spcAft>
              <a:buClr>
                <a:srgbClr val="F2D7EE"/>
              </a:buClr>
              <a:buSzPts val="3000"/>
              <a:buNone/>
              <a:defRPr sz="3000" b="1">
                <a:solidFill>
                  <a:srgbClr val="F2D7EE"/>
                </a:solidFill>
              </a:defRPr>
            </a:lvl7pPr>
            <a:lvl8pPr lvl="7" algn="ctr">
              <a:lnSpc>
                <a:spcPct val="100000"/>
              </a:lnSpc>
              <a:spcBef>
                <a:spcPts val="0"/>
              </a:spcBef>
              <a:spcAft>
                <a:spcPts val="0"/>
              </a:spcAft>
              <a:buClr>
                <a:srgbClr val="F2D7EE"/>
              </a:buClr>
              <a:buSzPts val="3000"/>
              <a:buNone/>
              <a:defRPr sz="3000" b="1">
                <a:solidFill>
                  <a:srgbClr val="F2D7EE"/>
                </a:solidFill>
              </a:defRPr>
            </a:lvl8pPr>
            <a:lvl9pPr lvl="8" algn="ctr">
              <a:lnSpc>
                <a:spcPct val="100000"/>
              </a:lnSpc>
              <a:spcBef>
                <a:spcPts val="0"/>
              </a:spcBef>
              <a:spcAft>
                <a:spcPts val="0"/>
              </a:spcAft>
              <a:buClr>
                <a:srgbClr val="F2D7EE"/>
              </a:buClr>
              <a:buSzPts val="3000"/>
              <a:buNone/>
              <a:defRPr sz="3000" b="1">
                <a:solidFill>
                  <a:srgbClr val="F2D7EE"/>
                </a:solidFill>
              </a:defRPr>
            </a:lvl9pPr>
          </a:lstStyle>
          <a:p>
            <a:endParaRPr/>
          </a:p>
        </p:txBody>
      </p:sp>
      <p:sp>
        <p:nvSpPr>
          <p:cNvPr id="607" name="Google Shape;607;p32"/>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ata letak khusus 5">
  <p:cSld name="AUTOLAYOUT_5">
    <p:bg>
      <p:bgPr>
        <a:solidFill>
          <a:srgbClr val="FFFFFF"/>
        </a:solidFill>
        <a:effectLst/>
      </p:bgPr>
    </p:bg>
    <p:spTree>
      <p:nvGrpSpPr>
        <p:cNvPr id="1" name="Shape 608"/>
        <p:cNvGrpSpPr/>
        <p:nvPr/>
      </p:nvGrpSpPr>
      <p:grpSpPr>
        <a:xfrm>
          <a:off x="0" y="0"/>
          <a:ext cx="0" cy="0"/>
          <a:chOff x="0" y="0"/>
          <a:chExt cx="0" cy="0"/>
        </a:xfrm>
      </p:grpSpPr>
      <p:sp>
        <p:nvSpPr>
          <p:cNvPr id="609" name="Google Shape;609;p33"/>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0" y="25"/>
            <a:ext cx="4011000" cy="51435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txBox="1">
            <a:spLocks noGrp="1"/>
          </p:cNvSpPr>
          <p:nvPr>
            <p:ph type="ctrTitle"/>
          </p:nvPr>
        </p:nvSpPr>
        <p:spPr>
          <a:xfrm>
            <a:off x="315175" y="318675"/>
            <a:ext cx="3224400" cy="3020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2pPr>
            <a:lvl3pPr lvl="2"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3pPr>
            <a:lvl4pPr lvl="3"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4pPr>
            <a:lvl5pPr lvl="4"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5pPr>
            <a:lvl6pPr lvl="5"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6pPr>
            <a:lvl7pPr lvl="6"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7pPr>
            <a:lvl8pPr lvl="7"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8pPr>
            <a:lvl9pPr lvl="8" algn="l">
              <a:lnSpc>
                <a:spcPct val="100000"/>
              </a:lnSpc>
              <a:spcBef>
                <a:spcPts val="0"/>
              </a:spcBef>
              <a:spcAft>
                <a:spcPts val="0"/>
              </a:spcAft>
              <a:buClr>
                <a:schemeClr val="lt1"/>
              </a:buClr>
              <a:buSzPts val="3000"/>
              <a:buNone/>
              <a:defRPr sz="3000">
                <a:solidFill>
                  <a:schemeClr val="lt1"/>
                </a:solidFill>
                <a:latin typeface="Open Sans"/>
                <a:ea typeface="Open Sans"/>
                <a:cs typeface="Open Sans"/>
                <a:sym typeface="Open Sans"/>
              </a:defRPr>
            </a:lvl9pPr>
          </a:lstStyle>
          <a:p>
            <a:endParaRPr/>
          </a:p>
        </p:txBody>
      </p:sp>
      <p:sp>
        <p:nvSpPr>
          <p:cNvPr id="612" name="Google Shape;61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80C9DD"/>
                </a:solidFill>
              </a:defRPr>
            </a:lvl1pPr>
            <a:lvl2pPr lvl="1" algn="r">
              <a:lnSpc>
                <a:spcPct val="100000"/>
              </a:lnSpc>
              <a:spcAft>
                <a:spcPts val="0"/>
              </a:spcAft>
              <a:buNone/>
              <a:defRPr sz="1000">
                <a:solidFill>
                  <a:srgbClr val="80C9DD"/>
                </a:solidFill>
              </a:defRPr>
            </a:lvl2pPr>
            <a:lvl3pPr lvl="2" algn="r">
              <a:lnSpc>
                <a:spcPct val="100000"/>
              </a:lnSpc>
              <a:spcAft>
                <a:spcPts val="0"/>
              </a:spcAft>
              <a:buNone/>
              <a:defRPr sz="1000">
                <a:solidFill>
                  <a:srgbClr val="80C9DD"/>
                </a:solidFill>
              </a:defRPr>
            </a:lvl3pPr>
            <a:lvl4pPr lvl="3" algn="r">
              <a:lnSpc>
                <a:spcPct val="100000"/>
              </a:lnSpc>
              <a:spcAft>
                <a:spcPts val="0"/>
              </a:spcAft>
              <a:buNone/>
              <a:defRPr sz="1000">
                <a:solidFill>
                  <a:srgbClr val="80C9DD"/>
                </a:solidFill>
              </a:defRPr>
            </a:lvl4pPr>
            <a:lvl5pPr lvl="4" algn="r">
              <a:lnSpc>
                <a:spcPct val="100000"/>
              </a:lnSpc>
              <a:spcAft>
                <a:spcPts val="0"/>
              </a:spcAft>
              <a:buNone/>
              <a:defRPr sz="1000">
                <a:solidFill>
                  <a:srgbClr val="80C9DD"/>
                </a:solidFill>
              </a:defRPr>
            </a:lvl5pPr>
            <a:lvl6pPr lvl="5" algn="r">
              <a:lnSpc>
                <a:spcPct val="100000"/>
              </a:lnSpc>
              <a:spcAft>
                <a:spcPts val="0"/>
              </a:spcAft>
              <a:buNone/>
              <a:defRPr sz="1000">
                <a:solidFill>
                  <a:srgbClr val="80C9DD"/>
                </a:solidFill>
              </a:defRPr>
            </a:lvl6pPr>
            <a:lvl7pPr lvl="6" algn="r">
              <a:lnSpc>
                <a:spcPct val="100000"/>
              </a:lnSpc>
              <a:spcAft>
                <a:spcPts val="0"/>
              </a:spcAft>
              <a:buNone/>
              <a:defRPr sz="1000">
                <a:solidFill>
                  <a:srgbClr val="80C9DD"/>
                </a:solidFill>
              </a:defRPr>
            </a:lvl7pPr>
            <a:lvl8pPr lvl="7" algn="r">
              <a:lnSpc>
                <a:spcPct val="100000"/>
              </a:lnSpc>
              <a:spcAft>
                <a:spcPts val="0"/>
              </a:spcAft>
              <a:buNone/>
              <a:defRPr sz="1000">
                <a:solidFill>
                  <a:srgbClr val="80C9DD"/>
                </a:solidFill>
              </a:defRPr>
            </a:lvl8pPr>
            <a:lvl9pPr lvl="8" algn="r">
              <a:lnSpc>
                <a:spcPct val="100000"/>
              </a:lnSpc>
              <a:spcAft>
                <a:spcPts val="0"/>
              </a:spcAft>
              <a:buNone/>
              <a:defRPr sz="1000">
                <a:solidFill>
                  <a:srgbClr val="80C9DD"/>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ata letak khusus 6">
  <p:cSld name="AUTOLAYOUT_6">
    <p:bg>
      <p:bgPr>
        <a:solidFill>
          <a:srgbClr val="FFFFFF"/>
        </a:solidFill>
        <a:effectLst/>
      </p:bgPr>
    </p:bg>
    <p:spTree>
      <p:nvGrpSpPr>
        <p:cNvPr id="1" name="Shape 613"/>
        <p:cNvGrpSpPr/>
        <p:nvPr/>
      </p:nvGrpSpPr>
      <p:grpSpPr>
        <a:xfrm>
          <a:off x="0" y="0"/>
          <a:ext cx="0" cy="0"/>
          <a:chOff x="0" y="0"/>
          <a:chExt cx="0" cy="0"/>
        </a:xfrm>
      </p:grpSpPr>
      <p:sp>
        <p:nvSpPr>
          <p:cNvPr id="614" name="Google Shape;614;p34"/>
          <p:cNvSpPr/>
          <p:nvPr/>
        </p:nvSpPr>
        <p:spPr>
          <a:xfrm>
            <a:off x="0" y="0"/>
            <a:ext cx="9144000" cy="5143500"/>
          </a:xfrm>
          <a:prstGeom prst="rect">
            <a:avLst/>
          </a:prstGeom>
          <a:solidFill>
            <a:srgbClr val="80C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2448225" y="447900"/>
            <a:ext cx="4247700" cy="4247700"/>
          </a:xfrm>
          <a:prstGeom prst="ellipse">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p:nvPr/>
        </p:nvSpPr>
        <p:spPr>
          <a:xfrm>
            <a:off x="2571825" y="571500"/>
            <a:ext cx="4000500" cy="4000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4"/>
          <p:cNvSpPr txBox="1">
            <a:spLocks noGrp="1"/>
          </p:cNvSpPr>
          <p:nvPr>
            <p:ph type="title"/>
          </p:nvPr>
        </p:nvSpPr>
        <p:spPr>
          <a:xfrm>
            <a:off x="3019425" y="1662150"/>
            <a:ext cx="3105300" cy="181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None/>
              <a:defRPr sz="4000" b="1">
                <a:solidFill>
                  <a:srgbClr val="80C9DD"/>
                </a:solidFill>
              </a:defRPr>
            </a:lvl1pPr>
            <a:lvl2pPr lvl="1" algn="ctr">
              <a:lnSpc>
                <a:spcPct val="100000"/>
              </a:lnSpc>
              <a:spcBef>
                <a:spcPts val="0"/>
              </a:spcBef>
              <a:spcAft>
                <a:spcPts val="0"/>
              </a:spcAft>
              <a:buNone/>
              <a:defRPr sz="2800" b="1">
                <a:solidFill>
                  <a:srgbClr val="80C9DD"/>
                </a:solidFill>
              </a:defRPr>
            </a:lvl2pPr>
            <a:lvl3pPr lvl="2" algn="ctr">
              <a:lnSpc>
                <a:spcPct val="100000"/>
              </a:lnSpc>
              <a:spcBef>
                <a:spcPts val="0"/>
              </a:spcBef>
              <a:spcAft>
                <a:spcPts val="0"/>
              </a:spcAft>
              <a:buNone/>
              <a:defRPr sz="2800" b="1">
                <a:solidFill>
                  <a:srgbClr val="80C9DD"/>
                </a:solidFill>
              </a:defRPr>
            </a:lvl3pPr>
            <a:lvl4pPr lvl="3" algn="ctr">
              <a:lnSpc>
                <a:spcPct val="100000"/>
              </a:lnSpc>
              <a:spcBef>
                <a:spcPts val="0"/>
              </a:spcBef>
              <a:spcAft>
                <a:spcPts val="0"/>
              </a:spcAft>
              <a:buNone/>
              <a:defRPr sz="2800" b="1">
                <a:solidFill>
                  <a:srgbClr val="80C9DD"/>
                </a:solidFill>
              </a:defRPr>
            </a:lvl4pPr>
            <a:lvl5pPr lvl="4" algn="ctr">
              <a:lnSpc>
                <a:spcPct val="100000"/>
              </a:lnSpc>
              <a:spcBef>
                <a:spcPts val="0"/>
              </a:spcBef>
              <a:spcAft>
                <a:spcPts val="0"/>
              </a:spcAft>
              <a:buNone/>
              <a:defRPr sz="2800" b="1">
                <a:solidFill>
                  <a:srgbClr val="80C9DD"/>
                </a:solidFill>
              </a:defRPr>
            </a:lvl5pPr>
            <a:lvl6pPr lvl="5" algn="ctr">
              <a:lnSpc>
                <a:spcPct val="100000"/>
              </a:lnSpc>
              <a:spcBef>
                <a:spcPts val="0"/>
              </a:spcBef>
              <a:spcAft>
                <a:spcPts val="0"/>
              </a:spcAft>
              <a:buNone/>
              <a:defRPr sz="2800" b="1">
                <a:solidFill>
                  <a:srgbClr val="80C9DD"/>
                </a:solidFill>
              </a:defRPr>
            </a:lvl6pPr>
            <a:lvl7pPr lvl="6" algn="ctr">
              <a:lnSpc>
                <a:spcPct val="100000"/>
              </a:lnSpc>
              <a:spcBef>
                <a:spcPts val="0"/>
              </a:spcBef>
              <a:spcAft>
                <a:spcPts val="0"/>
              </a:spcAft>
              <a:buNone/>
              <a:defRPr sz="2800" b="1">
                <a:solidFill>
                  <a:srgbClr val="80C9DD"/>
                </a:solidFill>
              </a:defRPr>
            </a:lvl7pPr>
            <a:lvl8pPr lvl="7" algn="ctr">
              <a:lnSpc>
                <a:spcPct val="100000"/>
              </a:lnSpc>
              <a:spcBef>
                <a:spcPts val="0"/>
              </a:spcBef>
              <a:spcAft>
                <a:spcPts val="0"/>
              </a:spcAft>
              <a:buNone/>
              <a:defRPr sz="2800" b="1">
                <a:solidFill>
                  <a:srgbClr val="80C9DD"/>
                </a:solidFill>
              </a:defRPr>
            </a:lvl8pPr>
            <a:lvl9pPr lvl="8" algn="ctr">
              <a:lnSpc>
                <a:spcPct val="100000"/>
              </a:lnSpc>
              <a:spcBef>
                <a:spcPts val="0"/>
              </a:spcBef>
              <a:spcAft>
                <a:spcPts val="0"/>
              </a:spcAft>
              <a:buNone/>
              <a:defRPr sz="2800" b="1">
                <a:solidFill>
                  <a:srgbClr val="80C9DD"/>
                </a:solidFill>
              </a:defRPr>
            </a:lvl9pPr>
          </a:lstStyle>
          <a:p>
            <a:endParaRPr/>
          </a:p>
        </p:txBody>
      </p:sp>
      <p:sp>
        <p:nvSpPr>
          <p:cNvPr id="618" name="Google Shape;618;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ata letak khusus 7">
  <p:cSld name="AUTOLAYOUT_7">
    <p:spTree>
      <p:nvGrpSpPr>
        <p:cNvPr id="1" name="Shape 619"/>
        <p:cNvGrpSpPr/>
        <p:nvPr/>
      </p:nvGrpSpPr>
      <p:grpSpPr>
        <a:xfrm>
          <a:off x="0" y="0"/>
          <a:ext cx="0" cy="0"/>
          <a:chOff x="0" y="0"/>
          <a:chExt cx="0" cy="0"/>
        </a:xfrm>
      </p:grpSpPr>
      <p:sp>
        <p:nvSpPr>
          <p:cNvPr id="620" name="Google Shape;620;p35"/>
          <p:cNvSpPr/>
          <p:nvPr/>
        </p:nvSpPr>
        <p:spPr>
          <a:xfrm>
            <a:off x="0" y="0"/>
            <a:ext cx="9144000" cy="5143500"/>
          </a:xfrm>
          <a:prstGeom prst="rect">
            <a:avLst/>
          </a:prstGeom>
          <a:gradFill>
            <a:gsLst>
              <a:gs pos="0">
                <a:srgbClr val="696969"/>
              </a:gs>
              <a:gs pos="100000">
                <a:srgbClr val="1D1D1D"/>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5"/>
          <p:cNvSpPr/>
          <p:nvPr/>
        </p:nvSpPr>
        <p:spPr>
          <a:xfrm>
            <a:off x="0" y="1681050"/>
            <a:ext cx="9144000" cy="1781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5"/>
          <p:cNvSpPr txBox="1">
            <a:spLocks noGrp="1"/>
          </p:cNvSpPr>
          <p:nvPr>
            <p:ph type="ctrTitle"/>
          </p:nvPr>
        </p:nvSpPr>
        <p:spPr>
          <a:xfrm>
            <a:off x="311700" y="1957350"/>
            <a:ext cx="8520600" cy="12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rgbClr val="FFFFFF"/>
              </a:buClr>
              <a:buSzPts val="3000"/>
              <a:buNone/>
              <a:defRPr sz="3000">
                <a:solidFill>
                  <a:srgbClr val="FFFFFF"/>
                </a:solidFill>
              </a:defRPr>
            </a:lvl1pPr>
            <a:lvl2pPr lvl="1"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2pPr>
            <a:lvl3pPr lvl="2"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3pPr>
            <a:lvl4pPr lvl="3"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4pPr>
            <a:lvl5pPr lvl="4"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5pPr>
            <a:lvl6pPr lvl="5"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6pPr>
            <a:lvl7pPr lvl="6"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7pPr>
            <a:lvl8pPr lvl="7"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8pPr>
            <a:lvl9pPr lvl="8" algn="ctr">
              <a:lnSpc>
                <a:spcPct val="100000"/>
              </a:lnSpc>
              <a:spcBef>
                <a:spcPts val="0"/>
              </a:spcBef>
              <a:spcAft>
                <a:spcPts val="0"/>
              </a:spcAft>
              <a:buClr>
                <a:srgbClr val="FFFFFF"/>
              </a:buClr>
              <a:buSzPts val="3000"/>
              <a:buNone/>
              <a:defRPr sz="3000">
                <a:solidFill>
                  <a:srgbClr val="FFFFFF"/>
                </a:solidFill>
                <a:latin typeface="Open Sans"/>
                <a:ea typeface="Open Sans"/>
                <a:cs typeface="Open Sans"/>
                <a:sym typeface="Open Sans"/>
              </a:defRPr>
            </a:lvl9pPr>
          </a:lstStyle>
          <a:p>
            <a:endParaRPr/>
          </a:p>
        </p:txBody>
      </p:sp>
      <p:sp>
        <p:nvSpPr>
          <p:cNvPr id="623" name="Google Shape;623;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rgbClr val="FFFFFF"/>
                </a:solidFill>
              </a:defRPr>
            </a:lvl1pPr>
            <a:lvl2pPr lvl="1" algn="r">
              <a:lnSpc>
                <a:spcPct val="100000"/>
              </a:lnSpc>
              <a:spcAft>
                <a:spcPts val="0"/>
              </a:spcAft>
              <a:buNone/>
              <a:defRPr sz="1000">
                <a:solidFill>
                  <a:srgbClr val="FFFFFF"/>
                </a:solidFill>
              </a:defRPr>
            </a:lvl2pPr>
            <a:lvl3pPr lvl="2" algn="r">
              <a:lnSpc>
                <a:spcPct val="100000"/>
              </a:lnSpc>
              <a:spcAft>
                <a:spcPts val="0"/>
              </a:spcAft>
              <a:buNone/>
              <a:defRPr sz="1000">
                <a:solidFill>
                  <a:srgbClr val="FFFFFF"/>
                </a:solidFill>
              </a:defRPr>
            </a:lvl3pPr>
            <a:lvl4pPr lvl="3" algn="r">
              <a:lnSpc>
                <a:spcPct val="100000"/>
              </a:lnSpc>
              <a:spcAft>
                <a:spcPts val="0"/>
              </a:spcAft>
              <a:buNone/>
              <a:defRPr sz="1000">
                <a:solidFill>
                  <a:srgbClr val="FFFFFF"/>
                </a:solidFill>
              </a:defRPr>
            </a:lvl4pPr>
            <a:lvl5pPr lvl="4" algn="r">
              <a:lnSpc>
                <a:spcPct val="100000"/>
              </a:lnSpc>
              <a:spcAft>
                <a:spcPts val="0"/>
              </a:spcAft>
              <a:buNone/>
              <a:defRPr sz="1000">
                <a:solidFill>
                  <a:srgbClr val="FFFFFF"/>
                </a:solidFill>
              </a:defRPr>
            </a:lvl5pPr>
            <a:lvl6pPr lvl="5" algn="r">
              <a:lnSpc>
                <a:spcPct val="100000"/>
              </a:lnSpc>
              <a:spcAft>
                <a:spcPts val="0"/>
              </a:spcAft>
              <a:buNone/>
              <a:defRPr sz="1000">
                <a:solidFill>
                  <a:srgbClr val="FFFFFF"/>
                </a:solidFill>
              </a:defRPr>
            </a:lvl6pPr>
            <a:lvl7pPr lvl="6" algn="r">
              <a:lnSpc>
                <a:spcPct val="100000"/>
              </a:lnSpc>
              <a:spcAft>
                <a:spcPts val="0"/>
              </a:spcAft>
              <a:buNone/>
              <a:defRPr sz="1000">
                <a:solidFill>
                  <a:srgbClr val="FFFFFF"/>
                </a:solidFill>
              </a:defRPr>
            </a:lvl7pPr>
            <a:lvl8pPr lvl="7" algn="r">
              <a:lnSpc>
                <a:spcPct val="100000"/>
              </a:lnSpc>
              <a:spcAft>
                <a:spcPts val="0"/>
              </a:spcAft>
              <a:buNone/>
              <a:defRPr sz="1000">
                <a:solidFill>
                  <a:srgbClr val="FFFFFF"/>
                </a:solidFill>
              </a:defRPr>
            </a:lvl8pPr>
            <a:lvl9pPr lvl="8" algn="r">
              <a:lnSpc>
                <a:spcPct val="100000"/>
              </a:lnSpc>
              <a:spcAft>
                <a:spcPts val="0"/>
              </a:spcAft>
              <a:buNone/>
              <a:defRPr sz="1000">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ata letak khusus 8">
  <p:cSld name="AUTOLAYOUT_10">
    <p:bg>
      <p:bgPr>
        <a:solidFill>
          <a:srgbClr val="FFFFFF"/>
        </a:solidFill>
        <a:effectLst/>
      </p:bgPr>
    </p:bg>
    <p:spTree>
      <p:nvGrpSpPr>
        <p:cNvPr id="1" name="Shape 624"/>
        <p:cNvGrpSpPr/>
        <p:nvPr/>
      </p:nvGrpSpPr>
      <p:grpSpPr>
        <a:xfrm>
          <a:off x="0" y="0"/>
          <a:ext cx="0" cy="0"/>
          <a:chOff x="0" y="0"/>
          <a:chExt cx="0" cy="0"/>
        </a:xfrm>
      </p:grpSpPr>
      <p:sp>
        <p:nvSpPr>
          <p:cNvPr id="625" name="Google Shape;625;p36"/>
          <p:cNvSpPr/>
          <p:nvPr/>
        </p:nvSpPr>
        <p:spPr>
          <a:xfrm>
            <a:off x="0" y="0"/>
            <a:ext cx="914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6" name="Google Shape;626;p36"/>
          <p:cNvCxnSpPr/>
          <p:nvPr/>
        </p:nvCxnSpPr>
        <p:spPr>
          <a:xfrm>
            <a:off x="3027472" y="0"/>
            <a:ext cx="0" cy="5133300"/>
          </a:xfrm>
          <a:prstGeom prst="straightConnector1">
            <a:avLst/>
          </a:prstGeom>
          <a:noFill/>
          <a:ln w="9525" cap="flat" cmpd="sng">
            <a:solidFill>
              <a:srgbClr val="F2F2F2"/>
            </a:solidFill>
            <a:prstDash val="solid"/>
            <a:miter lim="8000"/>
            <a:headEnd type="none" w="sm" len="sm"/>
            <a:tailEnd type="none" w="sm" len="sm"/>
          </a:ln>
          <a:effectLst>
            <a:outerShdw blurRad="50800" dist="38100" algn="l" rotWithShape="0">
              <a:srgbClr val="000000">
                <a:alpha val="40000"/>
              </a:srgbClr>
            </a:outerShdw>
          </a:effectLst>
        </p:spPr>
      </p:cxnSp>
      <p:sp>
        <p:nvSpPr>
          <p:cNvPr id="627" name="Google Shape;627;p36"/>
          <p:cNvSpPr/>
          <p:nvPr/>
        </p:nvSpPr>
        <p:spPr>
          <a:xfrm>
            <a:off x="0" y="0"/>
            <a:ext cx="3048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6"/>
          <p:cNvSpPr txBox="1">
            <a:spLocks noGrp="1"/>
          </p:cNvSpPr>
          <p:nvPr>
            <p:ph type="title"/>
          </p:nvPr>
        </p:nvSpPr>
        <p:spPr>
          <a:xfrm>
            <a:off x="284100" y="307975"/>
            <a:ext cx="2479800" cy="426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b="1">
                <a:solidFill>
                  <a:schemeClr val="lt1"/>
                </a:solidFill>
              </a:defRPr>
            </a:lvl1pPr>
            <a:lvl2pPr lvl="1" algn="l">
              <a:lnSpc>
                <a:spcPct val="100000"/>
              </a:lnSpc>
              <a:spcBef>
                <a:spcPts val="0"/>
              </a:spcBef>
              <a:spcAft>
                <a:spcPts val="0"/>
              </a:spcAft>
              <a:buClr>
                <a:schemeClr val="lt1"/>
              </a:buClr>
              <a:buSzPts val="3000"/>
              <a:buNone/>
              <a:defRPr sz="3000" b="1">
                <a:solidFill>
                  <a:schemeClr val="lt1"/>
                </a:solidFill>
              </a:defRPr>
            </a:lvl2pPr>
            <a:lvl3pPr lvl="2" algn="l">
              <a:lnSpc>
                <a:spcPct val="100000"/>
              </a:lnSpc>
              <a:spcBef>
                <a:spcPts val="0"/>
              </a:spcBef>
              <a:spcAft>
                <a:spcPts val="0"/>
              </a:spcAft>
              <a:buClr>
                <a:schemeClr val="lt1"/>
              </a:buClr>
              <a:buSzPts val="3000"/>
              <a:buNone/>
              <a:defRPr sz="3000" b="1">
                <a:solidFill>
                  <a:schemeClr val="lt1"/>
                </a:solidFill>
              </a:defRPr>
            </a:lvl3pPr>
            <a:lvl4pPr lvl="3" algn="l">
              <a:lnSpc>
                <a:spcPct val="100000"/>
              </a:lnSpc>
              <a:spcBef>
                <a:spcPts val="0"/>
              </a:spcBef>
              <a:spcAft>
                <a:spcPts val="0"/>
              </a:spcAft>
              <a:buClr>
                <a:schemeClr val="lt1"/>
              </a:buClr>
              <a:buSzPts val="3000"/>
              <a:buNone/>
              <a:defRPr sz="3000" b="1">
                <a:solidFill>
                  <a:schemeClr val="lt1"/>
                </a:solidFill>
              </a:defRPr>
            </a:lvl4pPr>
            <a:lvl5pPr lvl="4" algn="l">
              <a:lnSpc>
                <a:spcPct val="100000"/>
              </a:lnSpc>
              <a:spcBef>
                <a:spcPts val="0"/>
              </a:spcBef>
              <a:spcAft>
                <a:spcPts val="0"/>
              </a:spcAft>
              <a:buClr>
                <a:schemeClr val="lt1"/>
              </a:buClr>
              <a:buSzPts val="3000"/>
              <a:buNone/>
              <a:defRPr sz="3000" b="1">
                <a:solidFill>
                  <a:schemeClr val="lt1"/>
                </a:solidFill>
              </a:defRPr>
            </a:lvl5pPr>
            <a:lvl6pPr lvl="5" algn="l">
              <a:lnSpc>
                <a:spcPct val="100000"/>
              </a:lnSpc>
              <a:spcBef>
                <a:spcPts val="0"/>
              </a:spcBef>
              <a:spcAft>
                <a:spcPts val="0"/>
              </a:spcAft>
              <a:buClr>
                <a:schemeClr val="lt1"/>
              </a:buClr>
              <a:buSzPts val="3000"/>
              <a:buNone/>
              <a:defRPr sz="3000" b="1">
                <a:solidFill>
                  <a:schemeClr val="lt1"/>
                </a:solidFill>
              </a:defRPr>
            </a:lvl6pPr>
            <a:lvl7pPr lvl="6" algn="l">
              <a:lnSpc>
                <a:spcPct val="100000"/>
              </a:lnSpc>
              <a:spcBef>
                <a:spcPts val="0"/>
              </a:spcBef>
              <a:spcAft>
                <a:spcPts val="0"/>
              </a:spcAft>
              <a:buClr>
                <a:schemeClr val="lt1"/>
              </a:buClr>
              <a:buSzPts val="3000"/>
              <a:buNone/>
              <a:defRPr sz="3000" b="1">
                <a:solidFill>
                  <a:schemeClr val="lt1"/>
                </a:solidFill>
              </a:defRPr>
            </a:lvl7pPr>
            <a:lvl8pPr lvl="7" algn="l">
              <a:lnSpc>
                <a:spcPct val="100000"/>
              </a:lnSpc>
              <a:spcBef>
                <a:spcPts val="0"/>
              </a:spcBef>
              <a:spcAft>
                <a:spcPts val="0"/>
              </a:spcAft>
              <a:buClr>
                <a:schemeClr val="lt1"/>
              </a:buClr>
              <a:buSzPts val="3000"/>
              <a:buNone/>
              <a:defRPr sz="3000" b="1">
                <a:solidFill>
                  <a:schemeClr val="lt1"/>
                </a:solidFill>
              </a:defRPr>
            </a:lvl8pPr>
            <a:lvl9pPr lvl="8" algn="l">
              <a:lnSpc>
                <a:spcPct val="100000"/>
              </a:lnSpc>
              <a:spcBef>
                <a:spcPts val="0"/>
              </a:spcBef>
              <a:spcAft>
                <a:spcPts val="0"/>
              </a:spcAft>
              <a:buClr>
                <a:schemeClr val="lt1"/>
              </a:buClr>
              <a:buSzPts val="3000"/>
              <a:buNone/>
              <a:defRPr sz="3000" b="1">
                <a:solidFill>
                  <a:schemeClr val="lt1"/>
                </a:solidFill>
              </a:defRPr>
            </a:lvl9pPr>
          </a:lstStyle>
          <a:p>
            <a:endParaRPr/>
          </a:p>
        </p:txBody>
      </p:sp>
      <p:sp>
        <p:nvSpPr>
          <p:cNvPr id="629" name="Google Shape;629;p36"/>
          <p:cNvSpPr txBox="1">
            <a:spLocks noGrp="1"/>
          </p:cNvSpPr>
          <p:nvPr>
            <p:ph type="body" idx="1"/>
          </p:nvPr>
        </p:nvSpPr>
        <p:spPr>
          <a:xfrm>
            <a:off x="3381100" y="307975"/>
            <a:ext cx="5451300" cy="4268700"/>
          </a:xfrm>
          <a:prstGeom prst="rect">
            <a:avLst/>
          </a:prstGeom>
          <a:noFill/>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chemeClr val="dk2"/>
              </a:buClr>
              <a:buSzPts val="1800"/>
              <a:buChar char="●"/>
              <a:defRPr sz="1800">
                <a:solidFill>
                  <a:schemeClr val="dk2"/>
                </a:solidFill>
              </a:defRPr>
            </a:lvl1pPr>
            <a:lvl2pPr marL="914400" lvl="1" indent="-317500" algn="l">
              <a:lnSpc>
                <a:spcPct val="115000"/>
              </a:lnSpc>
              <a:spcBef>
                <a:spcPts val="1600"/>
              </a:spcBef>
              <a:spcAft>
                <a:spcPts val="0"/>
              </a:spcAft>
              <a:buClr>
                <a:schemeClr val="dk2"/>
              </a:buClr>
              <a:buSzPts val="1400"/>
              <a:buChar char="○"/>
              <a:defRPr sz="1400">
                <a:solidFill>
                  <a:schemeClr val="dk2"/>
                </a:solidFill>
              </a:defRPr>
            </a:lvl2pPr>
            <a:lvl3pPr marL="1371600" lvl="2" indent="-317500" algn="l">
              <a:lnSpc>
                <a:spcPct val="115000"/>
              </a:lnSpc>
              <a:spcBef>
                <a:spcPts val="1600"/>
              </a:spcBef>
              <a:spcAft>
                <a:spcPts val="0"/>
              </a:spcAft>
              <a:buClr>
                <a:schemeClr val="dk2"/>
              </a:buClr>
              <a:buSzPts val="1400"/>
              <a:buChar char="■"/>
              <a:defRPr sz="1400">
                <a:solidFill>
                  <a:schemeClr val="dk2"/>
                </a:solidFill>
              </a:defRPr>
            </a:lvl3pPr>
            <a:lvl4pPr marL="1828800" lvl="3" indent="-317500" algn="l">
              <a:lnSpc>
                <a:spcPct val="115000"/>
              </a:lnSpc>
              <a:spcBef>
                <a:spcPts val="1600"/>
              </a:spcBef>
              <a:spcAft>
                <a:spcPts val="0"/>
              </a:spcAft>
              <a:buClr>
                <a:schemeClr val="dk2"/>
              </a:buClr>
              <a:buSzPts val="1400"/>
              <a:buChar char="●"/>
              <a:defRPr sz="1400">
                <a:solidFill>
                  <a:schemeClr val="dk2"/>
                </a:solidFill>
              </a:defRPr>
            </a:lvl4pPr>
            <a:lvl5pPr marL="2286000" lvl="4" indent="-317500" algn="l">
              <a:lnSpc>
                <a:spcPct val="115000"/>
              </a:lnSpc>
              <a:spcBef>
                <a:spcPts val="1600"/>
              </a:spcBef>
              <a:spcAft>
                <a:spcPts val="0"/>
              </a:spcAft>
              <a:buClr>
                <a:schemeClr val="dk2"/>
              </a:buClr>
              <a:buSzPts val="1400"/>
              <a:buChar char="○"/>
              <a:defRPr sz="1400">
                <a:solidFill>
                  <a:schemeClr val="dk2"/>
                </a:solidFill>
              </a:defRPr>
            </a:lvl5pPr>
            <a:lvl6pPr marL="2743200" lvl="5" indent="-317500" algn="l">
              <a:lnSpc>
                <a:spcPct val="115000"/>
              </a:lnSpc>
              <a:spcBef>
                <a:spcPts val="1600"/>
              </a:spcBef>
              <a:spcAft>
                <a:spcPts val="0"/>
              </a:spcAft>
              <a:buClr>
                <a:schemeClr val="dk2"/>
              </a:buClr>
              <a:buSzPts val="1400"/>
              <a:buChar char="■"/>
              <a:defRPr sz="1400">
                <a:solidFill>
                  <a:schemeClr val="dk2"/>
                </a:solidFill>
              </a:defRPr>
            </a:lvl6pPr>
            <a:lvl7pPr marL="3200400" lvl="6" indent="-317500" algn="l">
              <a:lnSpc>
                <a:spcPct val="115000"/>
              </a:lnSpc>
              <a:spcBef>
                <a:spcPts val="1600"/>
              </a:spcBef>
              <a:spcAft>
                <a:spcPts val="0"/>
              </a:spcAft>
              <a:buClr>
                <a:schemeClr val="dk2"/>
              </a:buClr>
              <a:buSzPts val="1400"/>
              <a:buChar char="●"/>
              <a:defRPr sz="1400">
                <a:solidFill>
                  <a:schemeClr val="dk2"/>
                </a:solidFill>
              </a:defRPr>
            </a:lvl7pPr>
            <a:lvl8pPr marL="3657600" lvl="7" indent="-317500" algn="l">
              <a:lnSpc>
                <a:spcPct val="115000"/>
              </a:lnSpc>
              <a:spcBef>
                <a:spcPts val="1600"/>
              </a:spcBef>
              <a:spcAft>
                <a:spcPts val="0"/>
              </a:spcAft>
              <a:buClr>
                <a:schemeClr val="dk2"/>
              </a:buClr>
              <a:buSzPts val="1400"/>
              <a:buChar char="○"/>
              <a:defRPr sz="1400">
                <a:solidFill>
                  <a:schemeClr val="dk2"/>
                </a:solidFill>
              </a:defRPr>
            </a:lvl8pPr>
            <a:lvl9pPr marL="4114800" lvl="8" indent="-317500" algn="l">
              <a:lnSpc>
                <a:spcPct val="115000"/>
              </a:lnSpc>
              <a:spcBef>
                <a:spcPts val="1600"/>
              </a:spcBef>
              <a:spcAft>
                <a:spcPts val="1600"/>
              </a:spcAft>
              <a:buClr>
                <a:schemeClr val="dk2"/>
              </a:buClr>
              <a:buSzPts val="1400"/>
              <a:buChar char="■"/>
              <a:defRPr sz="1400">
                <a:solidFill>
                  <a:schemeClr val="dk2"/>
                </a:solidFill>
              </a:defRPr>
            </a:lvl9pPr>
          </a:lstStyle>
          <a:p>
            <a:endParaRPr/>
          </a:p>
        </p:txBody>
      </p:sp>
      <p:sp>
        <p:nvSpPr>
          <p:cNvPr id="630" name="Google Shape;630;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lnSpc>
                <a:spcPct val="100000"/>
              </a:lnSpc>
              <a:spcAft>
                <a:spcPts val="0"/>
              </a:spcAft>
              <a:buNone/>
              <a:defRPr sz="1000">
                <a:solidFill>
                  <a:schemeClr val="dk2"/>
                </a:solidFill>
              </a:defRPr>
            </a:lvl1pPr>
            <a:lvl2pPr lvl="1" algn="r">
              <a:lnSpc>
                <a:spcPct val="100000"/>
              </a:lnSpc>
              <a:spcAft>
                <a:spcPts val="0"/>
              </a:spcAft>
              <a:buNone/>
              <a:defRPr sz="1000">
                <a:solidFill>
                  <a:schemeClr val="dk2"/>
                </a:solidFill>
              </a:defRPr>
            </a:lvl2pPr>
            <a:lvl3pPr lvl="2" algn="r">
              <a:lnSpc>
                <a:spcPct val="100000"/>
              </a:lnSpc>
              <a:spcAft>
                <a:spcPts val="0"/>
              </a:spcAft>
              <a:buNone/>
              <a:defRPr sz="1000">
                <a:solidFill>
                  <a:schemeClr val="dk2"/>
                </a:solidFill>
              </a:defRPr>
            </a:lvl3pPr>
            <a:lvl4pPr lvl="3" algn="r">
              <a:lnSpc>
                <a:spcPct val="100000"/>
              </a:lnSpc>
              <a:spcAft>
                <a:spcPts val="0"/>
              </a:spcAft>
              <a:buNone/>
              <a:defRPr sz="1000">
                <a:solidFill>
                  <a:schemeClr val="dk2"/>
                </a:solidFill>
              </a:defRPr>
            </a:lvl4pPr>
            <a:lvl5pPr lvl="4" algn="r">
              <a:lnSpc>
                <a:spcPct val="100000"/>
              </a:lnSpc>
              <a:spcAft>
                <a:spcPts val="0"/>
              </a:spcAft>
              <a:buNone/>
              <a:defRPr sz="1000">
                <a:solidFill>
                  <a:schemeClr val="dk2"/>
                </a:solidFill>
              </a:defRPr>
            </a:lvl5pPr>
            <a:lvl6pPr lvl="5" algn="r">
              <a:lnSpc>
                <a:spcPct val="100000"/>
              </a:lnSpc>
              <a:spcAft>
                <a:spcPts val="0"/>
              </a:spcAft>
              <a:buNone/>
              <a:defRPr sz="1000">
                <a:solidFill>
                  <a:schemeClr val="dk2"/>
                </a:solidFill>
              </a:defRPr>
            </a:lvl6pPr>
            <a:lvl7pPr lvl="6" algn="r">
              <a:lnSpc>
                <a:spcPct val="100000"/>
              </a:lnSpc>
              <a:spcAft>
                <a:spcPts val="0"/>
              </a:spcAft>
              <a:buNone/>
              <a:defRPr sz="1000">
                <a:solidFill>
                  <a:schemeClr val="dk2"/>
                </a:solidFill>
              </a:defRPr>
            </a:lvl7pPr>
            <a:lvl8pPr lvl="7" algn="r">
              <a:lnSpc>
                <a:spcPct val="100000"/>
              </a:lnSpc>
              <a:spcAft>
                <a:spcPts val="0"/>
              </a:spcAft>
              <a:buNone/>
              <a:defRPr sz="1000">
                <a:solidFill>
                  <a:schemeClr val="dk2"/>
                </a:solidFill>
              </a:defRPr>
            </a:lvl8pPr>
            <a:lvl9pPr lvl="8" algn="r">
              <a:lnSpc>
                <a:spcPct val="100000"/>
              </a:lnSpc>
              <a:spcAft>
                <a:spcPts val="0"/>
              </a:spcAft>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5"/>
          <p:cNvSpPr txBox="1">
            <a:spLocks noGrp="1"/>
          </p:cNvSpPr>
          <p:nvPr>
            <p:ph type="title"/>
          </p:nvPr>
        </p:nvSpPr>
        <p:spPr>
          <a:xfrm>
            <a:off x="478950" y="1922950"/>
            <a:ext cx="4860000" cy="822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69" name="Google Shape;69;p5"/>
          <p:cNvSpPr txBox="1">
            <a:spLocks noGrp="1"/>
          </p:cNvSpPr>
          <p:nvPr>
            <p:ph type="subTitle" idx="1"/>
          </p:nvPr>
        </p:nvSpPr>
        <p:spPr>
          <a:xfrm>
            <a:off x="479050" y="2757125"/>
            <a:ext cx="4860000" cy="49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8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70" name="Google Shape;70;p5"/>
          <p:cNvSpPr/>
          <p:nvPr/>
        </p:nvSpPr>
        <p:spPr>
          <a:xfrm rot="-10667561">
            <a:off x="305871" y="4396335"/>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
          <p:cNvSpPr/>
          <p:nvPr/>
        </p:nvSpPr>
        <p:spPr>
          <a:xfrm rot="10800000">
            <a:off x="402459" y="4303597"/>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
          <p:cNvSpPr/>
          <p:nvPr/>
        </p:nvSpPr>
        <p:spPr>
          <a:xfrm>
            <a:off x="-272112" y="4159112"/>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
          <p:cNvSpPr/>
          <p:nvPr/>
        </p:nvSpPr>
        <p:spPr>
          <a:xfrm>
            <a:off x="5246676" y="482077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
          <p:cNvSpPr/>
          <p:nvPr/>
        </p:nvSpPr>
        <p:spPr>
          <a:xfrm>
            <a:off x="402451" y="3952199"/>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
          <p:cNvSpPr/>
          <p:nvPr/>
        </p:nvSpPr>
        <p:spPr>
          <a:xfrm>
            <a:off x="1153051" y="43906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5"/>
          <p:cNvSpPr/>
          <p:nvPr/>
        </p:nvSpPr>
        <p:spPr>
          <a:xfrm>
            <a:off x="2859751" y="47374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5"/>
          <p:cNvSpPr/>
          <p:nvPr/>
        </p:nvSpPr>
        <p:spPr>
          <a:xfrm rot="-132439" flipH="1">
            <a:off x="305871" y="-3991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
          <p:cNvSpPr/>
          <p:nvPr/>
        </p:nvSpPr>
        <p:spPr>
          <a:xfrm flipH="1">
            <a:off x="402459" y="-132676"/>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
          <p:cNvSpPr/>
          <p:nvPr/>
        </p:nvSpPr>
        <p:spPr>
          <a:xfrm rot="10800000" flipH="1">
            <a:off x="-272112" y="-1087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
          <p:cNvSpPr/>
          <p:nvPr/>
        </p:nvSpPr>
        <p:spPr>
          <a:xfrm rot="10800000" flipH="1">
            <a:off x="402451" y="1086487"/>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
          <p:cNvSpPr/>
          <p:nvPr/>
        </p:nvSpPr>
        <p:spPr>
          <a:xfrm rot="10800000" flipH="1">
            <a:off x="1153051" y="648062"/>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
          <p:cNvSpPr/>
          <p:nvPr/>
        </p:nvSpPr>
        <p:spPr>
          <a:xfrm rot="10800000" flipH="1">
            <a:off x="2859751" y="301212"/>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
          <p:cNvSpPr/>
          <p:nvPr/>
        </p:nvSpPr>
        <p:spPr>
          <a:xfrm rot="10800000" flipH="1">
            <a:off x="5246676" y="153112"/>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4"/>
        <p:cNvGrpSpPr/>
        <p:nvPr/>
      </p:nvGrpSpPr>
      <p:grpSpPr>
        <a:xfrm>
          <a:off x="0" y="0"/>
          <a:ext cx="0" cy="0"/>
          <a:chOff x="0" y="0"/>
          <a:chExt cx="0" cy="0"/>
        </a:xfrm>
      </p:grpSpPr>
      <p:sp>
        <p:nvSpPr>
          <p:cNvPr id="85" name="Google Shape;85;p6"/>
          <p:cNvSpPr txBox="1">
            <a:spLocks noGrp="1"/>
          </p:cNvSpPr>
          <p:nvPr>
            <p:ph type="title"/>
          </p:nvPr>
        </p:nvSpPr>
        <p:spPr>
          <a:xfrm>
            <a:off x="1912475" y="2261338"/>
            <a:ext cx="5319000" cy="8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86" name="Google Shape;86;p6"/>
          <p:cNvSpPr txBox="1">
            <a:spLocks noGrp="1"/>
          </p:cNvSpPr>
          <p:nvPr>
            <p:ph type="title" idx="2"/>
          </p:nvPr>
        </p:nvSpPr>
        <p:spPr>
          <a:xfrm>
            <a:off x="3105600" y="1164675"/>
            <a:ext cx="2932800" cy="9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000">
                <a:solidFill>
                  <a:schemeClr val="accent2"/>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a:endParaRPr/>
          </a:p>
        </p:txBody>
      </p:sp>
      <p:sp>
        <p:nvSpPr>
          <p:cNvPr id="87" name="Google Shape;87;p6"/>
          <p:cNvSpPr txBox="1">
            <a:spLocks noGrp="1"/>
          </p:cNvSpPr>
          <p:nvPr>
            <p:ph type="subTitle" idx="1"/>
          </p:nvPr>
        </p:nvSpPr>
        <p:spPr>
          <a:xfrm>
            <a:off x="2815400" y="3123913"/>
            <a:ext cx="3513300" cy="43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88" name="Google Shape;88;p6"/>
          <p:cNvSpPr/>
          <p:nvPr/>
        </p:nvSpPr>
        <p:spPr>
          <a:xfrm rot="10800000">
            <a:off x="-260192"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
          <p:cNvSpPr/>
          <p:nvPr/>
        </p:nvSpPr>
        <p:spPr>
          <a:xfrm rot="10800000">
            <a:off x="158481"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
          <p:cNvSpPr/>
          <p:nvPr/>
        </p:nvSpPr>
        <p:spPr>
          <a:xfrm>
            <a:off x="369972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
          <p:cNvSpPr/>
          <p:nvPr/>
        </p:nvSpPr>
        <p:spPr>
          <a:xfrm>
            <a:off x="1811013"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
          <p:cNvSpPr/>
          <p:nvPr/>
        </p:nvSpPr>
        <p:spPr>
          <a:xfrm>
            <a:off x="-332175"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
          <p:cNvSpPr/>
          <p:nvPr/>
        </p:nvSpPr>
        <p:spPr>
          <a:xfrm>
            <a:off x="123202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
          <p:cNvSpPr/>
          <p:nvPr/>
        </p:nvSpPr>
        <p:spPr>
          <a:xfrm>
            <a:off x="108888"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
          <p:cNvSpPr/>
          <p:nvPr/>
        </p:nvSpPr>
        <p:spPr>
          <a:xfrm>
            <a:off x="5365175"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
          <p:cNvSpPr/>
          <p:nvPr/>
        </p:nvSpPr>
        <p:spPr>
          <a:xfrm>
            <a:off x="4874550"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
          <p:cNvSpPr/>
          <p:nvPr/>
        </p:nvSpPr>
        <p:spPr>
          <a:xfrm rot="10800000">
            <a:off x="536517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
          <p:cNvSpPr/>
          <p:nvPr/>
        </p:nvSpPr>
        <p:spPr>
          <a:xfrm rot="10800000">
            <a:off x="7188788"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6"/>
          <p:cNvSpPr/>
          <p:nvPr/>
        </p:nvSpPr>
        <p:spPr>
          <a:xfrm rot="10800000">
            <a:off x="6621274"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
          <p:cNvSpPr/>
          <p:nvPr/>
        </p:nvSpPr>
        <p:spPr>
          <a:xfrm rot="10800000">
            <a:off x="783287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
          <p:cNvSpPr/>
          <p:nvPr/>
        </p:nvSpPr>
        <p:spPr>
          <a:xfrm rot="10800000">
            <a:off x="8890913"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2"/>
        <p:cNvGrpSpPr/>
        <p:nvPr/>
      </p:nvGrpSpPr>
      <p:grpSpPr>
        <a:xfrm>
          <a:off x="0" y="0"/>
          <a:ext cx="0" cy="0"/>
          <a:chOff x="0" y="0"/>
          <a:chExt cx="0" cy="0"/>
        </a:xfrm>
      </p:grpSpPr>
      <p:sp>
        <p:nvSpPr>
          <p:cNvPr id="103" name="Google Shape;103;p7"/>
          <p:cNvSpPr txBox="1">
            <a:spLocks noGrp="1"/>
          </p:cNvSpPr>
          <p:nvPr>
            <p:ph type="title"/>
          </p:nvPr>
        </p:nvSpPr>
        <p:spPr>
          <a:xfrm>
            <a:off x="2141950" y="1922950"/>
            <a:ext cx="4860000" cy="8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04" name="Google Shape;104;p7"/>
          <p:cNvSpPr txBox="1">
            <a:spLocks noGrp="1"/>
          </p:cNvSpPr>
          <p:nvPr>
            <p:ph type="subTitle" idx="1"/>
          </p:nvPr>
        </p:nvSpPr>
        <p:spPr>
          <a:xfrm>
            <a:off x="2142050" y="2757125"/>
            <a:ext cx="4860000" cy="49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sz="16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05" name="Google Shape;105;p7"/>
          <p:cNvSpPr/>
          <p:nvPr/>
        </p:nvSpPr>
        <p:spPr>
          <a:xfrm rot="10800000" flipH="1">
            <a:off x="5365175" y="328529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7"/>
          <p:cNvSpPr/>
          <p:nvPr/>
        </p:nvSpPr>
        <p:spPr>
          <a:xfrm rot="10800000" flipH="1">
            <a:off x="4874550" y="442998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7"/>
          <p:cNvSpPr/>
          <p:nvPr/>
        </p:nvSpPr>
        <p:spPr>
          <a:xfrm flipH="1">
            <a:off x="5365175" y="466367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7"/>
          <p:cNvSpPr/>
          <p:nvPr/>
        </p:nvSpPr>
        <p:spPr>
          <a:xfrm flipH="1">
            <a:off x="7188788" y="438261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7"/>
          <p:cNvSpPr/>
          <p:nvPr/>
        </p:nvSpPr>
        <p:spPr>
          <a:xfrm flipH="1">
            <a:off x="6621274" y="3703451"/>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7"/>
          <p:cNvSpPr/>
          <p:nvPr/>
        </p:nvSpPr>
        <p:spPr>
          <a:xfrm flipH="1">
            <a:off x="7832875" y="4017025"/>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7"/>
          <p:cNvSpPr/>
          <p:nvPr/>
        </p:nvSpPr>
        <p:spPr>
          <a:xfrm flipH="1">
            <a:off x="8890913" y="3007538"/>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7"/>
          <p:cNvSpPr/>
          <p:nvPr/>
        </p:nvSpPr>
        <p:spPr>
          <a:xfrm flipH="1">
            <a:off x="-260192" y="166613"/>
            <a:ext cx="4058317" cy="1729782"/>
          </a:xfrm>
          <a:custGeom>
            <a:avLst/>
            <a:gdLst/>
            <a:ahLst/>
            <a:cxnLst/>
            <a:rect l="l" t="t" r="r" b="b"/>
            <a:pathLst>
              <a:path w="64695" h="36451" extrusionOk="0">
                <a:moveTo>
                  <a:pt x="5503" y="0"/>
                </a:moveTo>
                <a:cubicBezTo>
                  <a:pt x="2589" y="0"/>
                  <a:pt x="1" y="186"/>
                  <a:pt x="237" y="874"/>
                </a:cubicBezTo>
                <a:cubicBezTo>
                  <a:pt x="460" y="1499"/>
                  <a:pt x="4411" y="2169"/>
                  <a:pt x="5259" y="2593"/>
                </a:cubicBezTo>
                <a:cubicBezTo>
                  <a:pt x="7178" y="3552"/>
                  <a:pt x="8897" y="4869"/>
                  <a:pt x="10325" y="6454"/>
                </a:cubicBezTo>
                <a:cubicBezTo>
                  <a:pt x="13673" y="10092"/>
                  <a:pt x="16619" y="21050"/>
                  <a:pt x="24989" y="22345"/>
                </a:cubicBezTo>
                <a:cubicBezTo>
                  <a:pt x="25398" y="22407"/>
                  <a:pt x="25804" y="22437"/>
                  <a:pt x="26206" y="22437"/>
                </a:cubicBezTo>
                <a:cubicBezTo>
                  <a:pt x="31849" y="22437"/>
                  <a:pt x="36809" y="16669"/>
                  <a:pt x="38871" y="15314"/>
                </a:cubicBezTo>
                <a:cubicBezTo>
                  <a:pt x="39863" y="14681"/>
                  <a:pt x="40996" y="14362"/>
                  <a:pt x="42135" y="14362"/>
                </a:cubicBezTo>
                <a:cubicBezTo>
                  <a:pt x="43201" y="14362"/>
                  <a:pt x="44272" y="14642"/>
                  <a:pt x="45232" y="15203"/>
                </a:cubicBezTo>
                <a:cubicBezTo>
                  <a:pt x="49027" y="17502"/>
                  <a:pt x="49071" y="22858"/>
                  <a:pt x="50634" y="27010"/>
                </a:cubicBezTo>
                <a:cubicBezTo>
                  <a:pt x="52642" y="32143"/>
                  <a:pt x="57307" y="35759"/>
                  <a:pt x="62775" y="36450"/>
                </a:cubicBezTo>
                <a:cubicBezTo>
                  <a:pt x="62396" y="25269"/>
                  <a:pt x="63043" y="14065"/>
                  <a:pt x="64694" y="2994"/>
                </a:cubicBezTo>
                <a:cubicBezTo>
                  <a:pt x="57530" y="1745"/>
                  <a:pt x="50232" y="1499"/>
                  <a:pt x="42978" y="1254"/>
                </a:cubicBezTo>
                <a:cubicBezTo>
                  <a:pt x="32957" y="896"/>
                  <a:pt x="22936" y="562"/>
                  <a:pt x="12914" y="249"/>
                </a:cubicBezTo>
                <a:cubicBezTo>
                  <a:pt x="12140" y="215"/>
                  <a:pt x="8634" y="0"/>
                  <a:pt x="55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7"/>
          <p:cNvSpPr/>
          <p:nvPr/>
        </p:nvSpPr>
        <p:spPr>
          <a:xfrm flipH="1">
            <a:off x="158481" y="-333462"/>
            <a:ext cx="4130269" cy="1085168"/>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7"/>
          <p:cNvSpPr/>
          <p:nvPr/>
        </p:nvSpPr>
        <p:spPr>
          <a:xfrm rot="10800000" flipH="1">
            <a:off x="3699725" y="41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7"/>
          <p:cNvSpPr/>
          <p:nvPr/>
        </p:nvSpPr>
        <p:spPr>
          <a:xfrm rot="10800000" flipH="1">
            <a:off x="1811013" y="635575"/>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7"/>
          <p:cNvSpPr/>
          <p:nvPr/>
        </p:nvSpPr>
        <p:spPr>
          <a:xfrm rot="10800000" flipH="1">
            <a:off x="-332175" y="-43579"/>
            <a:ext cx="2874201" cy="1521816"/>
          </a:xfrm>
          <a:custGeom>
            <a:avLst/>
            <a:gdLst/>
            <a:ahLst/>
            <a:cxnLst/>
            <a:rect l="l" t="t" r="r" b="b"/>
            <a:pathLst>
              <a:path w="80952" h="42859" extrusionOk="0">
                <a:moveTo>
                  <a:pt x="7027" y="1"/>
                </a:moveTo>
                <a:cubicBezTo>
                  <a:pt x="6872" y="1"/>
                  <a:pt x="6717" y="3"/>
                  <a:pt x="6562" y="7"/>
                </a:cubicBezTo>
                <a:cubicBezTo>
                  <a:pt x="4866" y="30"/>
                  <a:pt x="3192" y="387"/>
                  <a:pt x="1629" y="1056"/>
                </a:cubicBezTo>
                <a:cubicBezTo>
                  <a:pt x="0" y="1793"/>
                  <a:pt x="89" y="2418"/>
                  <a:pt x="335" y="4114"/>
                </a:cubicBezTo>
                <a:cubicBezTo>
                  <a:pt x="982" y="8332"/>
                  <a:pt x="1652" y="12528"/>
                  <a:pt x="2321" y="16724"/>
                </a:cubicBezTo>
                <a:lnTo>
                  <a:pt x="4241" y="29022"/>
                </a:lnTo>
                <a:cubicBezTo>
                  <a:pt x="4866" y="32972"/>
                  <a:pt x="6160" y="37347"/>
                  <a:pt x="6160" y="41342"/>
                </a:cubicBezTo>
                <a:cubicBezTo>
                  <a:pt x="6227" y="41676"/>
                  <a:pt x="6294" y="42056"/>
                  <a:pt x="6562" y="42257"/>
                </a:cubicBezTo>
                <a:cubicBezTo>
                  <a:pt x="6776" y="42374"/>
                  <a:pt x="7008" y="42440"/>
                  <a:pt x="7256" y="42440"/>
                </a:cubicBezTo>
                <a:cubicBezTo>
                  <a:pt x="7292" y="42440"/>
                  <a:pt x="7328" y="42438"/>
                  <a:pt x="7365" y="42435"/>
                </a:cubicBezTo>
                <a:cubicBezTo>
                  <a:pt x="18275" y="42693"/>
                  <a:pt x="29189" y="42859"/>
                  <a:pt x="40102" y="42859"/>
                </a:cubicBezTo>
                <a:cubicBezTo>
                  <a:pt x="53724" y="42859"/>
                  <a:pt x="67345" y="42601"/>
                  <a:pt x="80951" y="41944"/>
                </a:cubicBezTo>
                <a:cubicBezTo>
                  <a:pt x="71220" y="38596"/>
                  <a:pt x="61154" y="36409"/>
                  <a:pt x="50910" y="35450"/>
                </a:cubicBezTo>
                <a:cubicBezTo>
                  <a:pt x="46357" y="35003"/>
                  <a:pt x="41513" y="34735"/>
                  <a:pt x="37741" y="32124"/>
                </a:cubicBezTo>
                <a:cubicBezTo>
                  <a:pt x="33880" y="29423"/>
                  <a:pt x="31939" y="24781"/>
                  <a:pt x="30443" y="20317"/>
                </a:cubicBezTo>
                <a:cubicBezTo>
                  <a:pt x="28948" y="15854"/>
                  <a:pt x="27609" y="11144"/>
                  <a:pt x="24439" y="7663"/>
                </a:cubicBezTo>
                <a:cubicBezTo>
                  <a:pt x="22676" y="5743"/>
                  <a:pt x="20422" y="4315"/>
                  <a:pt x="18123" y="3087"/>
                </a:cubicBezTo>
                <a:cubicBezTo>
                  <a:pt x="14732" y="1327"/>
                  <a:pt x="10908" y="1"/>
                  <a:pt x="7027"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7"/>
          <p:cNvSpPr/>
          <p:nvPr/>
        </p:nvSpPr>
        <p:spPr>
          <a:xfrm rot="10800000" flipH="1">
            <a:off x="1232025" y="106596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7"/>
          <p:cNvSpPr/>
          <p:nvPr/>
        </p:nvSpPr>
        <p:spPr>
          <a:xfrm rot="10800000" flipH="1">
            <a:off x="108888" y="20106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tents">
  <p:cSld name="CUSTOM">
    <p:spTree>
      <p:nvGrpSpPr>
        <p:cNvPr id="1" name="Shape 119"/>
        <p:cNvGrpSpPr/>
        <p:nvPr/>
      </p:nvGrpSpPr>
      <p:grpSpPr>
        <a:xfrm>
          <a:off x="0" y="0"/>
          <a:ext cx="0" cy="0"/>
          <a:chOff x="0" y="0"/>
          <a:chExt cx="0" cy="0"/>
        </a:xfrm>
      </p:grpSpPr>
      <p:sp>
        <p:nvSpPr>
          <p:cNvPr id="120" name="Google Shape;120;p8"/>
          <p:cNvSpPr txBox="1">
            <a:spLocks noGrp="1"/>
          </p:cNvSpPr>
          <p:nvPr>
            <p:ph type="title"/>
          </p:nvPr>
        </p:nvSpPr>
        <p:spPr>
          <a:xfrm>
            <a:off x="2727000" y="363275"/>
            <a:ext cx="3690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a:ea typeface="Open Sans"/>
                <a:cs typeface="Open Sans"/>
                <a:sym typeface="Open Sans"/>
              </a:defRPr>
            </a:lvl2pPr>
            <a:lvl3pPr lvl="2" algn="l">
              <a:lnSpc>
                <a:spcPct val="100000"/>
              </a:lnSpc>
              <a:spcBef>
                <a:spcPts val="0"/>
              </a:spcBef>
              <a:spcAft>
                <a:spcPts val="0"/>
              </a:spcAft>
              <a:buSzPts val="3000"/>
              <a:buNone/>
              <a:defRPr>
                <a:latin typeface="Open Sans"/>
                <a:ea typeface="Open Sans"/>
                <a:cs typeface="Open Sans"/>
                <a:sym typeface="Open Sans"/>
              </a:defRPr>
            </a:lvl3pPr>
            <a:lvl4pPr lvl="3" algn="l">
              <a:lnSpc>
                <a:spcPct val="100000"/>
              </a:lnSpc>
              <a:spcBef>
                <a:spcPts val="0"/>
              </a:spcBef>
              <a:spcAft>
                <a:spcPts val="0"/>
              </a:spcAft>
              <a:buSzPts val="3000"/>
              <a:buNone/>
              <a:defRPr>
                <a:latin typeface="Open Sans"/>
                <a:ea typeface="Open Sans"/>
                <a:cs typeface="Open Sans"/>
                <a:sym typeface="Open Sans"/>
              </a:defRPr>
            </a:lvl4pPr>
            <a:lvl5pPr lvl="4" algn="l">
              <a:lnSpc>
                <a:spcPct val="100000"/>
              </a:lnSpc>
              <a:spcBef>
                <a:spcPts val="0"/>
              </a:spcBef>
              <a:spcAft>
                <a:spcPts val="0"/>
              </a:spcAft>
              <a:buSzPts val="3000"/>
              <a:buNone/>
              <a:defRPr>
                <a:latin typeface="Open Sans"/>
                <a:ea typeface="Open Sans"/>
                <a:cs typeface="Open Sans"/>
                <a:sym typeface="Open Sans"/>
              </a:defRPr>
            </a:lvl5pPr>
            <a:lvl6pPr lvl="5" algn="l">
              <a:lnSpc>
                <a:spcPct val="100000"/>
              </a:lnSpc>
              <a:spcBef>
                <a:spcPts val="0"/>
              </a:spcBef>
              <a:spcAft>
                <a:spcPts val="0"/>
              </a:spcAft>
              <a:buSzPts val="3000"/>
              <a:buNone/>
              <a:defRPr>
                <a:latin typeface="Open Sans"/>
                <a:ea typeface="Open Sans"/>
                <a:cs typeface="Open Sans"/>
                <a:sym typeface="Open Sans"/>
              </a:defRPr>
            </a:lvl6pPr>
            <a:lvl7pPr lvl="6" algn="l">
              <a:lnSpc>
                <a:spcPct val="100000"/>
              </a:lnSpc>
              <a:spcBef>
                <a:spcPts val="0"/>
              </a:spcBef>
              <a:spcAft>
                <a:spcPts val="0"/>
              </a:spcAft>
              <a:buSzPts val="3000"/>
              <a:buNone/>
              <a:defRPr>
                <a:latin typeface="Open Sans"/>
                <a:ea typeface="Open Sans"/>
                <a:cs typeface="Open Sans"/>
                <a:sym typeface="Open Sans"/>
              </a:defRPr>
            </a:lvl7pPr>
            <a:lvl8pPr lvl="7" algn="l">
              <a:lnSpc>
                <a:spcPct val="100000"/>
              </a:lnSpc>
              <a:spcBef>
                <a:spcPts val="0"/>
              </a:spcBef>
              <a:spcAft>
                <a:spcPts val="0"/>
              </a:spcAft>
              <a:buSzPts val="3000"/>
              <a:buNone/>
              <a:defRPr>
                <a:latin typeface="Open Sans"/>
                <a:ea typeface="Open Sans"/>
                <a:cs typeface="Open Sans"/>
                <a:sym typeface="Open Sans"/>
              </a:defRPr>
            </a:lvl8pPr>
            <a:lvl9pPr lvl="8" algn="l">
              <a:lnSpc>
                <a:spcPct val="100000"/>
              </a:lnSpc>
              <a:spcBef>
                <a:spcPts val="0"/>
              </a:spcBef>
              <a:spcAft>
                <a:spcPts val="0"/>
              </a:spcAft>
              <a:buSzPts val="3000"/>
              <a:buNone/>
              <a:defRPr>
                <a:latin typeface="Open Sans"/>
                <a:ea typeface="Open Sans"/>
                <a:cs typeface="Open Sans"/>
                <a:sym typeface="Open Sans"/>
              </a:defRPr>
            </a:lvl9pPr>
          </a:lstStyle>
          <a:p>
            <a:endParaRPr/>
          </a:p>
        </p:txBody>
      </p:sp>
      <p:sp>
        <p:nvSpPr>
          <p:cNvPr id="121" name="Google Shape;121;p8"/>
          <p:cNvSpPr txBox="1">
            <a:spLocks noGrp="1"/>
          </p:cNvSpPr>
          <p:nvPr>
            <p:ph type="subTitle" idx="1"/>
          </p:nvPr>
        </p:nvSpPr>
        <p:spPr>
          <a:xfrm>
            <a:off x="4379650" y="1868975"/>
            <a:ext cx="3830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22" name="Google Shape;122;p8"/>
          <p:cNvSpPr txBox="1">
            <a:spLocks noGrp="1"/>
          </p:cNvSpPr>
          <p:nvPr>
            <p:ph type="subTitle" idx="2"/>
          </p:nvPr>
        </p:nvSpPr>
        <p:spPr>
          <a:xfrm>
            <a:off x="5051588" y="2188088"/>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23" name="Google Shape;123;p8"/>
          <p:cNvSpPr txBox="1">
            <a:spLocks noGrp="1"/>
          </p:cNvSpPr>
          <p:nvPr>
            <p:ph type="subTitle" idx="3"/>
          </p:nvPr>
        </p:nvSpPr>
        <p:spPr>
          <a:xfrm>
            <a:off x="934238" y="1868975"/>
            <a:ext cx="3690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24" name="Google Shape;124;p8"/>
          <p:cNvSpPr txBox="1">
            <a:spLocks noGrp="1"/>
          </p:cNvSpPr>
          <p:nvPr>
            <p:ph type="subTitle" idx="4"/>
          </p:nvPr>
        </p:nvSpPr>
        <p:spPr>
          <a:xfrm>
            <a:off x="1536188" y="2188088"/>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25" name="Google Shape;125;p8"/>
          <p:cNvSpPr txBox="1">
            <a:spLocks noGrp="1"/>
          </p:cNvSpPr>
          <p:nvPr>
            <p:ph type="subTitle" idx="5"/>
          </p:nvPr>
        </p:nvSpPr>
        <p:spPr>
          <a:xfrm>
            <a:off x="4379600" y="3770850"/>
            <a:ext cx="38301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26" name="Google Shape;126;p8"/>
          <p:cNvSpPr txBox="1">
            <a:spLocks noGrp="1"/>
          </p:cNvSpPr>
          <p:nvPr>
            <p:ph type="subTitle" idx="6"/>
          </p:nvPr>
        </p:nvSpPr>
        <p:spPr>
          <a:xfrm>
            <a:off x="5051588" y="408997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27" name="Google Shape;127;p8"/>
          <p:cNvSpPr txBox="1">
            <a:spLocks noGrp="1"/>
          </p:cNvSpPr>
          <p:nvPr>
            <p:ph type="subTitle" idx="7"/>
          </p:nvPr>
        </p:nvSpPr>
        <p:spPr>
          <a:xfrm>
            <a:off x="934238" y="3770850"/>
            <a:ext cx="36900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28" name="Google Shape;128;p8"/>
          <p:cNvSpPr txBox="1">
            <a:spLocks noGrp="1"/>
          </p:cNvSpPr>
          <p:nvPr>
            <p:ph type="subTitle" idx="8"/>
          </p:nvPr>
        </p:nvSpPr>
        <p:spPr>
          <a:xfrm>
            <a:off x="1536188" y="408997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29" name="Google Shape;129;p8"/>
          <p:cNvSpPr txBox="1">
            <a:spLocks noGrp="1"/>
          </p:cNvSpPr>
          <p:nvPr>
            <p:ph type="title" idx="9"/>
          </p:nvPr>
        </p:nvSpPr>
        <p:spPr>
          <a:xfrm>
            <a:off x="2259638" y="1171113"/>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30" name="Google Shape;130;p8"/>
          <p:cNvSpPr txBox="1">
            <a:spLocks noGrp="1"/>
          </p:cNvSpPr>
          <p:nvPr>
            <p:ph type="title" idx="13"/>
          </p:nvPr>
        </p:nvSpPr>
        <p:spPr>
          <a:xfrm>
            <a:off x="5775063" y="1171113"/>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31" name="Google Shape;131;p8"/>
          <p:cNvSpPr txBox="1">
            <a:spLocks noGrp="1"/>
          </p:cNvSpPr>
          <p:nvPr>
            <p:ph type="title" idx="14"/>
          </p:nvPr>
        </p:nvSpPr>
        <p:spPr>
          <a:xfrm>
            <a:off x="2259638" y="3071125"/>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32" name="Google Shape;132;p8"/>
          <p:cNvSpPr txBox="1">
            <a:spLocks noGrp="1"/>
          </p:cNvSpPr>
          <p:nvPr>
            <p:ph type="title" idx="15"/>
          </p:nvPr>
        </p:nvSpPr>
        <p:spPr>
          <a:xfrm>
            <a:off x="5775063" y="3071125"/>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solidFill>
                  <a:schemeClr val="accent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133" name="Google Shape;133;p8"/>
          <p:cNvSpPr/>
          <p:nvPr/>
        </p:nvSpPr>
        <p:spPr>
          <a:xfrm rot="-5267561">
            <a:off x="-2166865" y="2462282"/>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8"/>
          <p:cNvSpPr/>
          <p:nvPr/>
        </p:nvSpPr>
        <p:spPr>
          <a:xfrm rot="-5400000">
            <a:off x="-954332" y="1253578"/>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8"/>
          <p:cNvSpPr/>
          <p:nvPr/>
        </p:nvSpPr>
        <p:spPr>
          <a:xfrm rot="5400000">
            <a:off x="-672825" y="419298"/>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8"/>
          <p:cNvSpPr/>
          <p:nvPr/>
        </p:nvSpPr>
        <p:spPr>
          <a:xfrm rot="5400000">
            <a:off x="121363" y="3132963"/>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8"/>
          <p:cNvSpPr/>
          <p:nvPr/>
        </p:nvSpPr>
        <p:spPr>
          <a:xfrm rot="5400000">
            <a:off x="993813" y="264713"/>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8"/>
          <p:cNvSpPr/>
          <p:nvPr/>
        </p:nvSpPr>
        <p:spPr>
          <a:xfrm rot="5400000">
            <a:off x="540138" y="12904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8"/>
          <p:cNvSpPr/>
          <p:nvPr/>
        </p:nvSpPr>
        <p:spPr>
          <a:xfrm rot="5400000">
            <a:off x="441438" y="27005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8"/>
          <p:cNvSpPr/>
          <p:nvPr/>
        </p:nvSpPr>
        <p:spPr>
          <a:xfrm rot="5532439">
            <a:off x="6598811" y="1897536"/>
            <a:ext cx="4818716" cy="780968"/>
          </a:xfrm>
          <a:custGeom>
            <a:avLst/>
            <a:gdLst/>
            <a:ahLst/>
            <a:cxnLst/>
            <a:rect l="l" t="t" r="r" b="b"/>
            <a:pathLst>
              <a:path w="79484" h="14785" extrusionOk="0">
                <a:moveTo>
                  <a:pt x="64823" y="0"/>
                </a:moveTo>
                <a:cubicBezTo>
                  <a:pt x="56730" y="0"/>
                  <a:pt x="48629" y="357"/>
                  <a:pt x="40537" y="566"/>
                </a:cubicBezTo>
                <a:cubicBezTo>
                  <a:pt x="32882" y="767"/>
                  <a:pt x="25204" y="856"/>
                  <a:pt x="17548" y="856"/>
                </a:cubicBezTo>
                <a:lnTo>
                  <a:pt x="6188" y="856"/>
                </a:lnTo>
                <a:cubicBezTo>
                  <a:pt x="5806" y="856"/>
                  <a:pt x="5327" y="841"/>
                  <a:pt x="4808" y="841"/>
                </a:cubicBezTo>
                <a:cubicBezTo>
                  <a:pt x="2720" y="841"/>
                  <a:pt x="0" y="1085"/>
                  <a:pt x="519" y="3534"/>
                </a:cubicBezTo>
                <a:cubicBezTo>
                  <a:pt x="1166" y="6614"/>
                  <a:pt x="4269" y="9560"/>
                  <a:pt x="6746" y="11190"/>
                </a:cubicBezTo>
                <a:cubicBezTo>
                  <a:pt x="10540" y="13712"/>
                  <a:pt x="15160" y="14738"/>
                  <a:pt x="19713" y="14783"/>
                </a:cubicBezTo>
                <a:cubicBezTo>
                  <a:pt x="19807" y="14784"/>
                  <a:pt x="19901" y="14784"/>
                  <a:pt x="19995" y="14784"/>
                </a:cubicBezTo>
                <a:cubicBezTo>
                  <a:pt x="22334" y="14784"/>
                  <a:pt x="24671" y="14518"/>
                  <a:pt x="26967" y="14024"/>
                </a:cubicBezTo>
                <a:cubicBezTo>
                  <a:pt x="29891" y="13377"/>
                  <a:pt x="32703" y="12350"/>
                  <a:pt x="35515" y="11324"/>
                </a:cubicBezTo>
                <a:cubicBezTo>
                  <a:pt x="42724" y="8712"/>
                  <a:pt x="50045" y="6235"/>
                  <a:pt x="57633" y="5141"/>
                </a:cubicBezTo>
                <a:cubicBezTo>
                  <a:pt x="61727" y="4546"/>
                  <a:pt x="65864" y="4360"/>
                  <a:pt x="70011" y="4360"/>
                </a:cubicBezTo>
                <a:cubicBezTo>
                  <a:pt x="73167" y="4360"/>
                  <a:pt x="76330" y="4468"/>
                  <a:pt x="79484" y="4583"/>
                </a:cubicBezTo>
                <a:cubicBezTo>
                  <a:pt x="79461" y="3222"/>
                  <a:pt x="79439" y="1860"/>
                  <a:pt x="79439" y="499"/>
                </a:cubicBezTo>
                <a:cubicBezTo>
                  <a:pt x="74572" y="130"/>
                  <a:pt x="69699" y="0"/>
                  <a:pt x="6482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8"/>
          <p:cNvSpPr/>
          <p:nvPr/>
        </p:nvSpPr>
        <p:spPr>
          <a:xfrm rot="5400000">
            <a:off x="7811366" y="2920743"/>
            <a:ext cx="2393629" cy="966464"/>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8"/>
          <p:cNvSpPr/>
          <p:nvPr/>
        </p:nvSpPr>
        <p:spPr>
          <a:xfrm rot="-5400000">
            <a:off x="7826590" y="3732336"/>
            <a:ext cx="2096898" cy="989152"/>
          </a:xfrm>
          <a:custGeom>
            <a:avLst/>
            <a:gdLst/>
            <a:ahLst/>
            <a:cxnLst/>
            <a:rect l="l" t="t" r="r" b="b"/>
            <a:pathLst>
              <a:path w="143993" h="61524" extrusionOk="0">
                <a:moveTo>
                  <a:pt x="25900" y="1"/>
                </a:moveTo>
                <a:cubicBezTo>
                  <a:pt x="11671" y="1"/>
                  <a:pt x="1" y="8596"/>
                  <a:pt x="1" y="8596"/>
                </a:cubicBezTo>
                <a:lnTo>
                  <a:pt x="186" y="61523"/>
                </a:lnTo>
                <a:lnTo>
                  <a:pt x="143993" y="61523"/>
                </a:lnTo>
                <a:cubicBezTo>
                  <a:pt x="138074" y="43327"/>
                  <a:pt x="128448" y="39288"/>
                  <a:pt x="117124" y="39288"/>
                </a:cubicBezTo>
                <a:cubicBezTo>
                  <a:pt x="108085" y="39288"/>
                  <a:pt x="97965" y="41861"/>
                  <a:pt x="87783" y="41861"/>
                </a:cubicBezTo>
                <a:cubicBezTo>
                  <a:pt x="83897" y="41861"/>
                  <a:pt x="80003" y="41486"/>
                  <a:pt x="76156" y="40451"/>
                </a:cubicBezTo>
                <a:cubicBezTo>
                  <a:pt x="58842" y="35830"/>
                  <a:pt x="64326" y="18763"/>
                  <a:pt x="43685" y="5269"/>
                </a:cubicBezTo>
                <a:cubicBezTo>
                  <a:pt x="37737" y="1386"/>
                  <a:pt x="31612" y="1"/>
                  <a:pt x="2590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8"/>
          <p:cNvSpPr/>
          <p:nvPr/>
        </p:nvSpPr>
        <p:spPr>
          <a:xfrm rot="-5400000">
            <a:off x="8965800" y="1844324"/>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8"/>
          <p:cNvSpPr/>
          <p:nvPr/>
        </p:nvSpPr>
        <p:spPr>
          <a:xfrm rot="-5400000">
            <a:off x="8612125" y="3751649"/>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8"/>
          <p:cNvSpPr/>
          <p:nvPr/>
        </p:nvSpPr>
        <p:spPr>
          <a:xfrm rot="-5400000">
            <a:off x="8710825" y="234157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8"/>
          <p:cNvSpPr/>
          <p:nvPr/>
        </p:nvSpPr>
        <p:spPr>
          <a:xfrm rot="-5400000">
            <a:off x="8158450" y="4777374"/>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7"/>
        <p:cNvGrpSpPr/>
        <p:nvPr/>
      </p:nvGrpSpPr>
      <p:grpSpPr>
        <a:xfrm>
          <a:off x="0" y="0"/>
          <a:ext cx="0" cy="0"/>
          <a:chOff x="0" y="0"/>
          <a:chExt cx="0" cy="0"/>
        </a:xfrm>
      </p:grpSpPr>
      <p:sp>
        <p:nvSpPr>
          <p:cNvPr id="148" name="Google Shape;148;p9"/>
          <p:cNvSpPr txBox="1">
            <a:spLocks noGrp="1"/>
          </p:cNvSpPr>
          <p:nvPr>
            <p:ph type="subTitle" idx="1"/>
          </p:nvPr>
        </p:nvSpPr>
        <p:spPr>
          <a:xfrm>
            <a:off x="5069450" y="2590588"/>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49" name="Google Shape;149;p9"/>
          <p:cNvSpPr txBox="1">
            <a:spLocks noGrp="1"/>
          </p:cNvSpPr>
          <p:nvPr>
            <p:ph type="subTitle" idx="2"/>
          </p:nvPr>
        </p:nvSpPr>
        <p:spPr>
          <a:xfrm>
            <a:off x="5069400" y="2882600"/>
            <a:ext cx="2884800" cy="78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50" name="Google Shape;150;p9"/>
          <p:cNvSpPr txBox="1">
            <a:spLocks noGrp="1"/>
          </p:cNvSpPr>
          <p:nvPr>
            <p:ph type="subTitle" idx="3"/>
          </p:nvPr>
        </p:nvSpPr>
        <p:spPr>
          <a:xfrm>
            <a:off x="1189788" y="2590588"/>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Josefin Sans"/>
              <a:buNone/>
              <a:defRPr sz="2700" b="1">
                <a:solidFill>
                  <a:schemeClr val="dk1"/>
                </a:solidFill>
                <a:latin typeface="Josefin Sans"/>
                <a:ea typeface="Josefin Sans"/>
                <a:cs typeface="Josefin Sans"/>
                <a:sym typeface="Josefin Sans"/>
              </a:defRPr>
            </a:lvl1pPr>
            <a:lvl2pPr lvl="1" algn="ctr">
              <a:lnSpc>
                <a:spcPct val="115000"/>
              </a:lnSpc>
              <a:spcBef>
                <a:spcPts val="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2pPr>
            <a:lvl3pPr lvl="2"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3pPr>
            <a:lvl4pPr lvl="3"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4pPr>
            <a:lvl5pPr lvl="4"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5pPr>
            <a:lvl6pPr lvl="5"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6pPr>
            <a:lvl7pPr lvl="6"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7pPr>
            <a:lvl8pPr lvl="7" algn="ctr">
              <a:lnSpc>
                <a:spcPct val="115000"/>
              </a:lnSpc>
              <a:spcBef>
                <a:spcPts val="1600"/>
              </a:spcBef>
              <a:spcAft>
                <a:spcPts val="0"/>
              </a:spcAft>
              <a:buClr>
                <a:schemeClr val="dk1"/>
              </a:buClr>
              <a:buSzPts val="2100"/>
              <a:buFont typeface="Josefin Sans"/>
              <a:buNone/>
              <a:defRPr sz="2100" b="1">
                <a:solidFill>
                  <a:schemeClr val="dk1"/>
                </a:solidFill>
                <a:latin typeface="Josefin Sans"/>
                <a:ea typeface="Josefin Sans"/>
                <a:cs typeface="Josefin Sans"/>
                <a:sym typeface="Josefin Sans"/>
              </a:defRPr>
            </a:lvl8pPr>
            <a:lvl9pPr lvl="8" algn="ctr">
              <a:lnSpc>
                <a:spcPct val="115000"/>
              </a:lnSpc>
              <a:spcBef>
                <a:spcPts val="1600"/>
              </a:spcBef>
              <a:spcAft>
                <a:spcPts val="1600"/>
              </a:spcAft>
              <a:buClr>
                <a:schemeClr val="dk1"/>
              </a:buClr>
              <a:buSzPts val="2100"/>
              <a:buFont typeface="Josefin Sans"/>
              <a:buNone/>
              <a:defRPr sz="2100" b="1">
                <a:solidFill>
                  <a:schemeClr val="dk1"/>
                </a:solidFill>
                <a:latin typeface="Josefin Sans"/>
                <a:ea typeface="Josefin Sans"/>
                <a:cs typeface="Josefin Sans"/>
                <a:sym typeface="Josefin Sans"/>
              </a:defRPr>
            </a:lvl9pPr>
          </a:lstStyle>
          <a:p>
            <a:endParaRPr/>
          </a:p>
        </p:txBody>
      </p:sp>
      <p:sp>
        <p:nvSpPr>
          <p:cNvPr id="151" name="Google Shape;151;p9"/>
          <p:cNvSpPr txBox="1">
            <a:spLocks noGrp="1"/>
          </p:cNvSpPr>
          <p:nvPr>
            <p:ph type="subTitle" idx="4"/>
          </p:nvPr>
        </p:nvSpPr>
        <p:spPr>
          <a:xfrm>
            <a:off x="1189800" y="2882600"/>
            <a:ext cx="2884800" cy="78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52" name="Google Shape;152;p9"/>
          <p:cNvSpPr/>
          <p:nvPr/>
        </p:nvSpPr>
        <p:spPr>
          <a:xfrm rot="10376871">
            <a:off x="-495921" y="-203555"/>
            <a:ext cx="4143688" cy="1411694"/>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9"/>
          <p:cNvSpPr/>
          <p:nvPr/>
        </p:nvSpPr>
        <p:spPr>
          <a:xfrm>
            <a:off x="3812651" y="348974"/>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9"/>
          <p:cNvSpPr/>
          <p:nvPr/>
        </p:nvSpPr>
        <p:spPr>
          <a:xfrm>
            <a:off x="593226" y="838649"/>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9"/>
          <p:cNvSpPr/>
          <p:nvPr/>
        </p:nvSpPr>
        <p:spPr>
          <a:xfrm>
            <a:off x="4418776" y="633424"/>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9"/>
          <p:cNvSpPr/>
          <p:nvPr/>
        </p:nvSpPr>
        <p:spPr>
          <a:xfrm>
            <a:off x="2981851" y="250274"/>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9"/>
          <p:cNvSpPr/>
          <p:nvPr/>
        </p:nvSpPr>
        <p:spPr>
          <a:xfrm flipH="1">
            <a:off x="-201027" y="-164602"/>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9"/>
          <p:cNvSpPr/>
          <p:nvPr/>
        </p:nvSpPr>
        <p:spPr>
          <a:xfrm rot="10800000">
            <a:off x="-259611" y="-297078"/>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9"/>
          <p:cNvSpPr/>
          <p:nvPr/>
        </p:nvSpPr>
        <p:spPr>
          <a:xfrm rot="-448972">
            <a:off x="5418223" y="3906226"/>
            <a:ext cx="4114989" cy="1394558"/>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9"/>
          <p:cNvSpPr/>
          <p:nvPr/>
        </p:nvSpPr>
        <p:spPr>
          <a:xfrm rot="10800000">
            <a:off x="4710711" y="472444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9"/>
          <p:cNvSpPr/>
          <p:nvPr/>
        </p:nvSpPr>
        <p:spPr>
          <a:xfrm rot="10800000">
            <a:off x="8391336" y="4168473"/>
            <a:ext cx="98400" cy="987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9"/>
          <p:cNvSpPr/>
          <p:nvPr/>
        </p:nvSpPr>
        <p:spPr>
          <a:xfrm rot="10800000">
            <a:off x="5390761" y="416847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9"/>
          <p:cNvSpPr/>
          <p:nvPr/>
        </p:nvSpPr>
        <p:spPr>
          <a:xfrm rot="10800000">
            <a:off x="6002711" y="4756848"/>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9"/>
          <p:cNvSpPr/>
          <p:nvPr/>
        </p:nvSpPr>
        <p:spPr>
          <a:xfrm rot="10800000" flipH="1">
            <a:off x="6276637" y="4026301"/>
            <a:ext cx="3007352" cy="1244123"/>
          </a:xfrm>
          <a:custGeom>
            <a:avLst/>
            <a:gdLst/>
            <a:ahLst/>
            <a:cxnLst/>
            <a:rect l="l" t="t" r="r" b="b"/>
            <a:pathLst>
              <a:path w="72716" h="43165" extrusionOk="0">
                <a:moveTo>
                  <a:pt x="36506" y="1"/>
                </a:moveTo>
                <a:cubicBezTo>
                  <a:pt x="24983" y="1"/>
                  <a:pt x="13559" y="1174"/>
                  <a:pt x="0" y="3973"/>
                </a:cubicBezTo>
                <a:cubicBezTo>
                  <a:pt x="982" y="6629"/>
                  <a:pt x="1205" y="12052"/>
                  <a:pt x="1853" y="14262"/>
                </a:cubicBezTo>
                <a:cubicBezTo>
                  <a:pt x="3259" y="19194"/>
                  <a:pt x="12610" y="30220"/>
                  <a:pt x="23859" y="33077"/>
                </a:cubicBezTo>
                <a:cubicBezTo>
                  <a:pt x="25907" y="33596"/>
                  <a:pt x="27823" y="33808"/>
                  <a:pt x="29631" y="33808"/>
                </a:cubicBezTo>
                <a:cubicBezTo>
                  <a:pt x="37728" y="33808"/>
                  <a:pt x="43662" y="29551"/>
                  <a:pt x="49622" y="29551"/>
                </a:cubicBezTo>
                <a:cubicBezTo>
                  <a:pt x="50569" y="29551"/>
                  <a:pt x="51516" y="29659"/>
                  <a:pt x="52472" y="29907"/>
                </a:cubicBezTo>
                <a:cubicBezTo>
                  <a:pt x="60284" y="31938"/>
                  <a:pt x="55507" y="42049"/>
                  <a:pt x="72715" y="43165"/>
                </a:cubicBezTo>
                <a:cubicBezTo>
                  <a:pt x="70483" y="29863"/>
                  <a:pt x="71086" y="16270"/>
                  <a:pt x="71689" y="2812"/>
                </a:cubicBezTo>
                <a:cubicBezTo>
                  <a:pt x="58580" y="1069"/>
                  <a:pt x="47498" y="1"/>
                  <a:pt x="36506"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9"/>
          <p:cNvSpPr/>
          <p:nvPr/>
        </p:nvSpPr>
        <p:spPr>
          <a:xfrm>
            <a:off x="6885137" y="4472397"/>
            <a:ext cx="2457436" cy="930503"/>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66"/>
        <p:cNvGrpSpPr/>
        <p:nvPr/>
      </p:nvGrpSpPr>
      <p:grpSpPr>
        <a:xfrm>
          <a:off x="0" y="0"/>
          <a:ext cx="0" cy="0"/>
          <a:chOff x="0" y="0"/>
          <a:chExt cx="0" cy="0"/>
        </a:xfrm>
      </p:grpSpPr>
      <p:sp>
        <p:nvSpPr>
          <p:cNvPr id="167" name="Google Shape;167;p10"/>
          <p:cNvSpPr txBox="1">
            <a:spLocks noGrp="1"/>
          </p:cNvSpPr>
          <p:nvPr>
            <p:ph type="title"/>
          </p:nvPr>
        </p:nvSpPr>
        <p:spPr>
          <a:xfrm>
            <a:off x="3373350" y="2938325"/>
            <a:ext cx="4044000" cy="49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5100"/>
              <a:buNone/>
              <a:defRPr sz="3000"/>
            </a:lvl1pPr>
            <a:lvl2pPr lvl="1" algn="l">
              <a:lnSpc>
                <a:spcPct val="100000"/>
              </a:lnSpc>
              <a:spcBef>
                <a:spcPts val="160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68" name="Google Shape;168;p10"/>
          <p:cNvSpPr txBox="1">
            <a:spLocks noGrp="1"/>
          </p:cNvSpPr>
          <p:nvPr>
            <p:ph type="subTitle" idx="1"/>
          </p:nvPr>
        </p:nvSpPr>
        <p:spPr>
          <a:xfrm>
            <a:off x="1726650" y="1707450"/>
            <a:ext cx="5690700" cy="989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chemeClr val="accent4"/>
              </a:buClr>
              <a:buSzPts val="1200"/>
              <a:buNone/>
              <a:defRPr sz="20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69" name="Google Shape;169;p10"/>
          <p:cNvSpPr/>
          <p:nvPr/>
        </p:nvSpPr>
        <p:spPr>
          <a:xfrm>
            <a:off x="2301825" y="-81050"/>
            <a:ext cx="5472801"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0"/>
          <p:cNvSpPr/>
          <p:nvPr/>
        </p:nvSpPr>
        <p:spPr>
          <a:xfrm rot="10800000">
            <a:off x="3105740" y="-321877"/>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0"/>
          <p:cNvSpPr/>
          <p:nvPr/>
        </p:nvSpPr>
        <p:spPr>
          <a:xfrm rot="-5400000">
            <a:off x="5094113" y="-67676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0"/>
          <p:cNvSpPr/>
          <p:nvPr/>
        </p:nvSpPr>
        <p:spPr>
          <a:xfrm rot="5400000">
            <a:off x="6553938" y="458250"/>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0"/>
          <p:cNvSpPr/>
          <p:nvPr/>
        </p:nvSpPr>
        <p:spPr>
          <a:xfrm rot="5400000">
            <a:off x="4522788" y="649313"/>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0"/>
          <p:cNvSpPr/>
          <p:nvPr/>
        </p:nvSpPr>
        <p:spPr>
          <a:xfrm rot="5400000">
            <a:off x="8054788" y="93838"/>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0"/>
          <p:cNvSpPr/>
          <p:nvPr/>
        </p:nvSpPr>
        <p:spPr>
          <a:xfrm rot="5400000">
            <a:off x="2853363" y="301738"/>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0"/>
          <p:cNvSpPr/>
          <p:nvPr/>
        </p:nvSpPr>
        <p:spPr>
          <a:xfrm rot="5400000">
            <a:off x="2401288" y="539838"/>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10"/>
          <p:cNvSpPr/>
          <p:nvPr/>
        </p:nvSpPr>
        <p:spPr>
          <a:xfrm rot="10800000">
            <a:off x="1820973" y="3982367"/>
            <a:ext cx="5577954" cy="1242133"/>
          </a:xfrm>
          <a:custGeom>
            <a:avLst/>
            <a:gdLst/>
            <a:ahLst/>
            <a:cxnLst/>
            <a:rect l="l" t="t" r="r" b="b"/>
            <a:pathLst>
              <a:path w="113987" h="48554" extrusionOk="0">
                <a:moveTo>
                  <a:pt x="1" y="1"/>
                </a:moveTo>
                <a:cubicBezTo>
                  <a:pt x="1664" y="4622"/>
                  <a:pt x="7395" y="8627"/>
                  <a:pt x="14480" y="9243"/>
                </a:cubicBezTo>
                <a:cubicBezTo>
                  <a:pt x="15269" y="9310"/>
                  <a:pt x="16057" y="9341"/>
                  <a:pt x="16844" y="9341"/>
                </a:cubicBezTo>
                <a:cubicBezTo>
                  <a:pt x="26954" y="9341"/>
                  <a:pt x="36902" y="4191"/>
                  <a:pt x="46543" y="4191"/>
                </a:cubicBezTo>
                <a:cubicBezTo>
                  <a:pt x="48520" y="4191"/>
                  <a:pt x="50484" y="4408"/>
                  <a:pt x="52434" y="4930"/>
                </a:cubicBezTo>
                <a:cubicBezTo>
                  <a:pt x="59335" y="6717"/>
                  <a:pt x="63032" y="11831"/>
                  <a:pt x="63833" y="16760"/>
                </a:cubicBezTo>
                <a:cubicBezTo>
                  <a:pt x="64634" y="21750"/>
                  <a:pt x="63155" y="26680"/>
                  <a:pt x="62970" y="31609"/>
                </a:cubicBezTo>
                <a:cubicBezTo>
                  <a:pt x="62847" y="36538"/>
                  <a:pt x="64264" y="41898"/>
                  <a:pt x="69563" y="45349"/>
                </a:cubicBezTo>
                <a:cubicBezTo>
                  <a:pt x="73005" y="47564"/>
                  <a:pt x="77580" y="48553"/>
                  <a:pt x="82312" y="48553"/>
                </a:cubicBezTo>
                <a:cubicBezTo>
                  <a:pt x="88505" y="48553"/>
                  <a:pt x="94967" y="46857"/>
                  <a:pt x="99507" y="43993"/>
                </a:cubicBezTo>
                <a:cubicBezTo>
                  <a:pt x="107579" y="38941"/>
                  <a:pt x="110906" y="31362"/>
                  <a:pt x="112508" y="24030"/>
                </a:cubicBezTo>
                <a:cubicBezTo>
                  <a:pt x="113987" y="17253"/>
                  <a:pt x="112262" y="3821"/>
                  <a:pt x="10382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10"/>
          <p:cNvSpPr/>
          <p:nvPr/>
        </p:nvSpPr>
        <p:spPr>
          <a:xfrm>
            <a:off x="4175688" y="4603443"/>
            <a:ext cx="2419310" cy="861877"/>
          </a:xfrm>
          <a:custGeom>
            <a:avLst/>
            <a:gdLst/>
            <a:ahLst/>
            <a:cxnLst/>
            <a:rect l="l" t="t" r="r" b="b"/>
            <a:pathLst>
              <a:path w="49839" h="23502" extrusionOk="0">
                <a:moveTo>
                  <a:pt x="12527" y="1"/>
                </a:moveTo>
                <a:cubicBezTo>
                  <a:pt x="11413" y="1"/>
                  <a:pt x="10247" y="125"/>
                  <a:pt x="9017" y="410"/>
                </a:cubicBezTo>
                <a:cubicBezTo>
                  <a:pt x="4486" y="1459"/>
                  <a:pt x="402" y="6325"/>
                  <a:pt x="157" y="11280"/>
                </a:cubicBezTo>
                <a:cubicBezTo>
                  <a:pt x="0" y="14650"/>
                  <a:pt x="1518" y="19694"/>
                  <a:pt x="5468" y="22238"/>
                </a:cubicBezTo>
                <a:cubicBezTo>
                  <a:pt x="6967" y="23186"/>
                  <a:pt x="8215" y="23502"/>
                  <a:pt x="9471" y="23502"/>
                </a:cubicBezTo>
                <a:cubicBezTo>
                  <a:pt x="10404" y="23502"/>
                  <a:pt x="11341" y="23327"/>
                  <a:pt x="12387" y="23109"/>
                </a:cubicBezTo>
                <a:cubicBezTo>
                  <a:pt x="23723" y="20797"/>
                  <a:pt x="35152" y="18016"/>
                  <a:pt x="46692" y="18016"/>
                </a:cubicBezTo>
                <a:cubicBezTo>
                  <a:pt x="47740" y="18016"/>
                  <a:pt x="48789" y="18039"/>
                  <a:pt x="49839" y="18087"/>
                </a:cubicBezTo>
                <a:cubicBezTo>
                  <a:pt x="49214" y="15520"/>
                  <a:pt x="49147" y="12820"/>
                  <a:pt x="48500" y="10253"/>
                </a:cubicBezTo>
                <a:cubicBezTo>
                  <a:pt x="47830" y="7664"/>
                  <a:pt x="46245" y="3624"/>
                  <a:pt x="43723" y="2486"/>
                </a:cubicBezTo>
                <a:cubicBezTo>
                  <a:pt x="43091" y="2196"/>
                  <a:pt x="42479" y="2074"/>
                  <a:pt x="41873" y="2074"/>
                </a:cubicBezTo>
                <a:cubicBezTo>
                  <a:pt x="38847" y="2074"/>
                  <a:pt x="35967" y="5108"/>
                  <a:pt x="31336" y="5276"/>
                </a:cubicBezTo>
                <a:cubicBezTo>
                  <a:pt x="31216" y="5280"/>
                  <a:pt x="31096" y="5282"/>
                  <a:pt x="30977" y="5282"/>
                </a:cubicBezTo>
                <a:cubicBezTo>
                  <a:pt x="24835" y="5282"/>
                  <a:pt x="19797" y="1"/>
                  <a:pt x="12527" y="1"/>
                </a:cubicBezTo>
                <a:close/>
              </a:path>
            </a:pathLst>
          </a:custGeom>
          <a:solidFill>
            <a:srgbClr val="80C9D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10"/>
          <p:cNvSpPr/>
          <p:nvPr/>
        </p:nvSpPr>
        <p:spPr>
          <a:xfrm rot="5400000">
            <a:off x="3798057" y="3864505"/>
            <a:ext cx="969192" cy="1790903"/>
          </a:xfrm>
          <a:custGeom>
            <a:avLst/>
            <a:gdLst/>
            <a:ahLst/>
            <a:cxnLst/>
            <a:rect l="l" t="t" r="r" b="b"/>
            <a:pathLst>
              <a:path w="24039" h="44420" extrusionOk="0">
                <a:moveTo>
                  <a:pt x="17715" y="1"/>
                </a:moveTo>
                <a:cubicBezTo>
                  <a:pt x="16371" y="1"/>
                  <a:pt x="14900" y="541"/>
                  <a:pt x="13704" y="2213"/>
                </a:cubicBezTo>
                <a:cubicBezTo>
                  <a:pt x="10848" y="6185"/>
                  <a:pt x="15289" y="12211"/>
                  <a:pt x="13392" y="17300"/>
                </a:cubicBezTo>
                <a:cubicBezTo>
                  <a:pt x="11272" y="22947"/>
                  <a:pt x="1" y="24509"/>
                  <a:pt x="1384" y="34262"/>
                </a:cubicBezTo>
                <a:cubicBezTo>
                  <a:pt x="2268" y="40412"/>
                  <a:pt x="11808" y="44419"/>
                  <a:pt x="18141" y="44419"/>
                </a:cubicBezTo>
                <a:cubicBezTo>
                  <a:pt x="19486" y="44419"/>
                  <a:pt x="20686" y="44239"/>
                  <a:pt x="21628" y="43860"/>
                </a:cubicBezTo>
                <a:cubicBezTo>
                  <a:pt x="21918" y="43748"/>
                  <a:pt x="23413" y="36851"/>
                  <a:pt x="23480" y="36048"/>
                </a:cubicBezTo>
                <a:cubicBezTo>
                  <a:pt x="24038" y="28549"/>
                  <a:pt x="24016" y="20983"/>
                  <a:pt x="23369" y="13484"/>
                </a:cubicBezTo>
                <a:cubicBezTo>
                  <a:pt x="23056" y="9890"/>
                  <a:pt x="22699" y="6252"/>
                  <a:pt x="22186" y="2681"/>
                </a:cubicBezTo>
                <a:cubicBezTo>
                  <a:pt x="22052" y="1766"/>
                  <a:pt x="22141" y="2168"/>
                  <a:pt x="21315" y="1320"/>
                </a:cubicBezTo>
                <a:cubicBezTo>
                  <a:pt x="20767" y="784"/>
                  <a:pt x="19333" y="1"/>
                  <a:pt x="177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10"/>
          <p:cNvSpPr/>
          <p:nvPr/>
        </p:nvSpPr>
        <p:spPr>
          <a:xfrm rot="-5400000">
            <a:off x="2853375" y="4363031"/>
            <a:ext cx="163500" cy="1635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10"/>
          <p:cNvSpPr/>
          <p:nvPr/>
        </p:nvSpPr>
        <p:spPr>
          <a:xfrm rot="-5400000">
            <a:off x="5079550" y="4395431"/>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10"/>
          <p:cNvSpPr/>
          <p:nvPr/>
        </p:nvSpPr>
        <p:spPr>
          <a:xfrm rot="-5400000">
            <a:off x="1555000" y="4841556"/>
            <a:ext cx="98400" cy="987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10"/>
          <p:cNvSpPr/>
          <p:nvPr/>
        </p:nvSpPr>
        <p:spPr>
          <a:xfrm rot="-5400000">
            <a:off x="6683875" y="4678206"/>
            <a:ext cx="163500" cy="1635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10"/>
          <p:cNvSpPr/>
          <p:nvPr/>
        </p:nvSpPr>
        <p:spPr>
          <a:xfrm rot="-5400000">
            <a:off x="7201050" y="4504906"/>
            <a:ext cx="98400" cy="987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3000"/>
              <a:buFont typeface="Josefin Sans"/>
              <a:buNone/>
              <a:defRPr sz="3000" b="1" i="0" u="none" strike="noStrike" cap="none">
                <a:solidFill>
                  <a:schemeClr val="accent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540000" y="1152475"/>
            <a:ext cx="80640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Open Sans"/>
              <a:buChar char="●"/>
              <a:defRPr sz="18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7" r:id="rId29"/>
    <p:sldLayoutId id="2147483678" r:id="rId30"/>
    <p:sldLayoutId id="2147483679" r:id="rId31"/>
    <p:sldLayoutId id="2147483680" r:id="rId32"/>
    <p:sldLayoutId id="2147483681" r:id="rId33"/>
    <p:sldLayoutId id="2147483682"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1.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8.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31.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7"/>
          <p:cNvSpPr txBox="1">
            <a:spLocks noGrp="1"/>
          </p:cNvSpPr>
          <p:nvPr>
            <p:ph type="ctrTitle"/>
          </p:nvPr>
        </p:nvSpPr>
        <p:spPr>
          <a:xfrm>
            <a:off x="556680" y="633525"/>
            <a:ext cx="7787100" cy="2086500"/>
          </a:xfrm>
          <a:prstGeom prst="rect">
            <a:avLst/>
          </a:prstGeom>
          <a:noFill/>
          <a:ln>
            <a:noFill/>
          </a:ln>
        </p:spPr>
        <p:txBody>
          <a:bodyPr spcFirstLastPara="1" wrap="square" lIns="91425" tIns="91425" rIns="91425" bIns="91425" anchor="ctr" anchorCtr="0">
            <a:noAutofit/>
          </a:bodyPr>
          <a:lstStyle/>
          <a:p>
            <a:pPr marL="0" lvl="0" indent="0" algn="ctr" rtl="0">
              <a:lnSpc>
                <a:spcPct val="125000"/>
              </a:lnSpc>
              <a:spcBef>
                <a:spcPts val="0"/>
              </a:spcBef>
              <a:spcAft>
                <a:spcPts val="0"/>
              </a:spcAft>
              <a:buSzPts val="5200"/>
              <a:buNone/>
            </a:pPr>
            <a:r>
              <a:rPr lang="en"/>
              <a:t>Information System Gift Bouquet IT DEL</a:t>
            </a:r>
            <a:endParaRPr/>
          </a:p>
        </p:txBody>
      </p:sp>
      <p:sp>
        <p:nvSpPr>
          <p:cNvPr id="636" name="Google Shape;636;p37"/>
          <p:cNvSpPr txBox="1">
            <a:spLocks noGrp="1"/>
          </p:cNvSpPr>
          <p:nvPr>
            <p:ph type="subTitle" idx="1"/>
          </p:nvPr>
        </p:nvSpPr>
        <p:spPr>
          <a:xfrm>
            <a:off x="3819091" y="3301207"/>
            <a:ext cx="5279700" cy="1775700"/>
          </a:xfrm>
          <a:prstGeom prst="rect">
            <a:avLst/>
          </a:prstGeom>
          <a:noFill/>
          <a:ln>
            <a:noFill/>
          </a:ln>
        </p:spPr>
        <p:txBody>
          <a:bodyPr spcFirstLastPara="1" wrap="square" lIns="91425" tIns="91425" rIns="91425" bIns="91425" anchor="t" anchorCtr="0">
            <a:noAutofit/>
          </a:bodyPr>
          <a:lstStyle/>
          <a:p>
            <a:pPr marL="285750" lvl="0" indent="-285750" algn="just" rtl="0">
              <a:lnSpc>
                <a:spcPct val="100000"/>
              </a:lnSpc>
              <a:spcBef>
                <a:spcPts val="0"/>
              </a:spcBef>
              <a:spcAft>
                <a:spcPts val="0"/>
              </a:spcAft>
              <a:buSzPts val="2800"/>
              <a:buFont typeface="Arial"/>
              <a:buChar char="•"/>
            </a:pPr>
            <a:r>
              <a:rPr lang="en" b="1"/>
              <a:t>Hans Pranata Karo Sekali -  11321033</a:t>
            </a:r>
            <a:endParaRPr/>
          </a:p>
          <a:p>
            <a:pPr marL="285750" lvl="0" indent="-285750" algn="just" rtl="0">
              <a:lnSpc>
                <a:spcPct val="100000"/>
              </a:lnSpc>
              <a:spcBef>
                <a:spcPts val="0"/>
              </a:spcBef>
              <a:spcAft>
                <a:spcPts val="0"/>
              </a:spcAft>
              <a:buSzPts val="2800"/>
              <a:buFont typeface="Arial"/>
              <a:buChar char="•"/>
            </a:pPr>
            <a:r>
              <a:rPr lang="en" b="1"/>
              <a:t>Samuel Jefri Saputra Siahaan  - 11321037</a:t>
            </a:r>
            <a:endParaRPr/>
          </a:p>
          <a:p>
            <a:pPr marL="285750" lvl="0" indent="-285750" algn="just" rtl="0">
              <a:lnSpc>
                <a:spcPct val="100000"/>
              </a:lnSpc>
              <a:spcBef>
                <a:spcPts val="0"/>
              </a:spcBef>
              <a:spcAft>
                <a:spcPts val="0"/>
              </a:spcAft>
              <a:buSzPts val="2800"/>
              <a:buFont typeface="Arial"/>
              <a:buChar char="•"/>
            </a:pPr>
            <a:r>
              <a:rPr lang="en" b="1"/>
              <a:t>Rosa Linda br Manik - 11321064</a:t>
            </a:r>
            <a:endParaRPr/>
          </a:p>
          <a:p>
            <a:pPr marL="285750" lvl="0" indent="-285750" algn="just" rtl="0">
              <a:lnSpc>
                <a:spcPct val="100000"/>
              </a:lnSpc>
              <a:spcBef>
                <a:spcPts val="0"/>
              </a:spcBef>
              <a:spcAft>
                <a:spcPts val="0"/>
              </a:spcAft>
              <a:buSzPts val="2800"/>
              <a:buFont typeface="Arial"/>
              <a:buChar char="•"/>
            </a:pPr>
            <a:r>
              <a:rPr lang="en" b="1"/>
              <a:t>Mesya Angeliqa Hutagalung - 11321066</a:t>
            </a:r>
            <a:endParaRPr b="1"/>
          </a:p>
        </p:txBody>
      </p:sp>
      <p:pic>
        <p:nvPicPr>
          <p:cNvPr id="637" name="Google Shape;637;p37"/>
          <p:cNvPicPr preferRelativeResize="0"/>
          <p:nvPr/>
        </p:nvPicPr>
        <p:blipFill rotWithShape="1">
          <a:blip r:embed="rId3">
            <a:alphaModFix/>
          </a:blip>
          <a:srcRect/>
          <a:stretch/>
        </p:blipFill>
        <p:spPr>
          <a:xfrm>
            <a:off x="63754" y="23925"/>
            <a:ext cx="985851" cy="985851"/>
          </a:xfrm>
          <a:prstGeom prst="rect">
            <a:avLst/>
          </a:prstGeom>
          <a:noFill/>
          <a:ln>
            <a:noFill/>
          </a:ln>
        </p:spPr>
      </p:pic>
      <p:sp>
        <p:nvSpPr>
          <p:cNvPr id="638" name="Google Shape;638;p37"/>
          <p:cNvSpPr txBox="1"/>
          <p:nvPr/>
        </p:nvSpPr>
        <p:spPr>
          <a:xfrm>
            <a:off x="2095905" y="2931900"/>
            <a:ext cx="48462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62A1D2"/>
                </a:solidFill>
                <a:latin typeface="Josefin Sans"/>
                <a:ea typeface="Josefin Sans"/>
                <a:cs typeface="Josefin Sans"/>
                <a:sym typeface="Josefin Sans"/>
              </a:rPr>
              <a:t>Group 14: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46"/>
          <p:cNvSpPr txBox="1">
            <a:spLocks noGrp="1"/>
          </p:cNvSpPr>
          <p:nvPr>
            <p:ph type="title" idx="2"/>
          </p:nvPr>
        </p:nvSpPr>
        <p:spPr>
          <a:xfrm>
            <a:off x="-1433384" y="-108072"/>
            <a:ext cx="7834183" cy="128196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3000"/>
              <a:t>BPMN Reggister Account</a:t>
            </a:r>
            <a:endParaRPr sz="3000"/>
          </a:p>
        </p:txBody>
      </p:sp>
      <p:pic>
        <p:nvPicPr>
          <p:cNvPr id="699" name="Google Shape;699;p46"/>
          <p:cNvPicPr preferRelativeResize="0"/>
          <p:nvPr/>
        </p:nvPicPr>
        <p:blipFill rotWithShape="1">
          <a:blip r:embed="rId3">
            <a:alphaModFix/>
          </a:blip>
          <a:srcRect b="20004"/>
          <a:stretch/>
        </p:blipFill>
        <p:spPr>
          <a:xfrm>
            <a:off x="0" y="1173891"/>
            <a:ext cx="9144000" cy="230269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47"/>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32" name="Google Shape;1332;p147"/>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33" name="Google Shape;1333;p147"/>
          <p:cNvSpPr txBox="1"/>
          <p:nvPr/>
        </p:nvSpPr>
        <p:spPr>
          <a:xfrm>
            <a:off x="241713" y="193686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DELETING</a:t>
            </a:r>
            <a:endParaRPr sz="2100" b="1"/>
          </a:p>
          <a:p>
            <a:pPr marL="0" lvl="0" indent="0" algn="ctr" rtl="0">
              <a:spcBef>
                <a:spcPts val="0"/>
              </a:spcBef>
              <a:spcAft>
                <a:spcPts val="0"/>
              </a:spcAft>
              <a:buNone/>
            </a:pPr>
            <a:r>
              <a:rPr lang="en" sz="2100" b="1"/>
              <a:t>PROFILE</a:t>
            </a:r>
            <a:endParaRPr sz="2100" b="1"/>
          </a:p>
        </p:txBody>
      </p:sp>
      <p:pic>
        <p:nvPicPr>
          <p:cNvPr id="1334" name="Google Shape;1334;p147"/>
          <p:cNvPicPr preferRelativeResize="0"/>
          <p:nvPr/>
        </p:nvPicPr>
        <p:blipFill>
          <a:blip r:embed="rId3">
            <a:alphaModFix/>
          </a:blip>
          <a:stretch>
            <a:fillRect/>
          </a:stretch>
        </p:blipFill>
        <p:spPr>
          <a:xfrm>
            <a:off x="4161825" y="722202"/>
            <a:ext cx="4161500" cy="42251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43"/>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00" name="Google Shape;1300;p143"/>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01" name="Google Shape;1301;p143"/>
          <p:cNvSpPr txBox="1"/>
          <p:nvPr/>
        </p:nvSpPr>
        <p:spPr>
          <a:xfrm>
            <a:off x="241700" y="1791838"/>
            <a:ext cx="3000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ADDING CRITICISM AND SUGGESTIONS</a:t>
            </a:r>
            <a:endParaRPr sz="2100" b="1"/>
          </a:p>
        </p:txBody>
      </p:sp>
      <p:pic>
        <p:nvPicPr>
          <p:cNvPr id="1302" name="Google Shape;1302;p143"/>
          <p:cNvPicPr preferRelativeResize="0"/>
          <p:nvPr/>
        </p:nvPicPr>
        <p:blipFill>
          <a:blip r:embed="rId3">
            <a:alphaModFix/>
          </a:blip>
          <a:stretch>
            <a:fillRect/>
          </a:stretch>
        </p:blipFill>
        <p:spPr>
          <a:xfrm>
            <a:off x="4537125" y="639750"/>
            <a:ext cx="4322125" cy="43587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44"/>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08" name="Google Shape;1308;p144"/>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09" name="Google Shape;1309;p144"/>
          <p:cNvSpPr txBox="1"/>
          <p:nvPr/>
        </p:nvSpPr>
        <p:spPr>
          <a:xfrm>
            <a:off x="241700" y="1791838"/>
            <a:ext cx="3000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DELETING CRITICISM AND SUGGESTIONS</a:t>
            </a:r>
            <a:endParaRPr sz="2100" b="1"/>
          </a:p>
        </p:txBody>
      </p:sp>
      <p:pic>
        <p:nvPicPr>
          <p:cNvPr id="1310" name="Google Shape;1310;p144"/>
          <p:cNvPicPr preferRelativeResize="0"/>
          <p:nvPr/>
        </p:nvPicPr>
        <p:blipFill>
          <a:blip r:embed="rId3">
            <a:alphaModFix/>
          </a:blip>
          <a:stretch>
            <a:fillRect/>
          </a:stretch>
        </p:blipFill>
        <p:spPr>
          <a:xfrm>
            <a:off x="4136200" y="665325"/>
            <a:ext cx="4581300" cy="42649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48"/>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40" name="Google Shape;1340;p148"/>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41" name="Google Shape;1341;p148"/>
          <p:cNvSpPr txBox="1"/>
          <p:nvPr/>
        </p:nvSpPr>
        <p:spPr>
          <a:xfrm>
            <a:off x="241713" y="1705285"/>
            <a:ext cx="3000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ADDING </a:t>
            </a:r>
            <a:endParaRPr sz="2100" b="1"/>
          </a:p>
          <a:p>
            <a:pPr marL="0" lvl="0" indent="0" algn="ctr" rtl="0">
              <a:spcBef>
                <a:spcPts val="0"/>
              </a:spcBef>
              <a:spcAft>
                <a:spcPts val="0"/>
              </a:spcAft>
              <a:buNone/>
            </a:pPr>
            <a:r>
              <a:rPr lang="en" sz="2100" b="1"/>
              <a:t>PRODUCT CATEGORY</a:t>
            </a:r>
            <a:endParaRPr sz="2100" b="1"/>
          </a:p>
          <a:p>
            <a:pPr marL="0" lvl="0" indent="0" algn="ctr" rtl="0">
              <a:spcBef>
                <a:spcPts val="0"/>
              </a:spcBef>
              <a:spcAft>
                <a:spcPts val="0"/>
              </a:spcAft>
              <a:buNone/>
            </a:pPr>
            <a:endParaRPr sz="2100" b="1"/>
          </a:p>
        </p:txBody>
      </p:sp>
      <p:pic>
        <p:nvPicPr>
          <p:cNvPr id="1342" name="Google Shape;1342;p148"/>
          <p:cNvPicPr preferRelativeResize="0"/>
          <p:nvPr/>
        </p:nvPicPr>
        <p:blipFill>
          <a:blip r:embed="rId3">
            <a:alphaModFix/>
          </a:blip>
          <a:stretch>
            <a:fillRect/>
          </a:stretch>
        </p:blipFill>
        <p:spPr>
          <a:xfrm>
            <a:off x="4588300" y="694900"/>
            <a:ext cx="3950075" cy="41842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149"/>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48" name="Google Shape;1348;p149"/>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49" name="Google Shape;1349;p149"/>
          <p:cNvSpPr txBox="1"/>
          <p:nvPr/>
        </p:nvSpPr>
        <p:spPr>
          <a:xfrm>
            <a:off x="318888" y="1645597"/>
            <a:ext cx="3000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EDITING </a:t>
            </a:r>
            <a:endParaRPr sz="2100" b="1"/>
          </a:p>
          <a:p>
            <a:pPr marL="0" lvl="0" indent="0" algn="ctr" rtl="0">
              <a:spcBef>
                <a:spcPts val="0"/>
              </a:spcBef>
              <a:spcAft>
                <a:spcPts val="0"/>
              </a:spcAft>
              <a:buNone/>
            </a:pPr>
            <a:r>
              <a:rPr lang="en" sz="2100" b="1"/>
              <a:t>PRODUCT CATEGORY</a:t>
            </a:r>
            <a:endParaRPr sz="2100" b="1"/>
          </a:p>
          <a:p>
            <a:pPr marL="0" lvl="0" indent="0" algn="ctr" rtl="0">
              <a:spcBef>
                <a:spcPts val="0"/>
              </a:spcBef>
              <a:spcAft>
                <a:spcPts val="0"/>
              </a:spcAft>
              <a:buNone/>
            </a:pPr>
            <a:endParaRPr sz="2100" b="1"/>
          </a:p>
        </p:txBody>
      </p:sp>
      <p:pic>
        <p:nvPicPr>
          <p:cNvPr id="1350" name="Google Shape;1350;p149"/>
          <p:cNvPicPr preferRelativeResize="0"/>
          <p:nvPr/>
        </p:nvPicPr>
        <p:blipFill>
          <a:blip r:embed="rId3">
            <a:alphaModFix/>
          </a:blip>
          <a:stretch>
            <a:fillRect/>
          </a:stretch>
        </p:blipFill>
        <p:spPr>
          <a:xfrm>
            <a:off x="3860875" y="690925"/>
            <a:ext cx="5022950" cy="43331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p150"/>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56" name="Google Shape;1356;p150"/>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57" name="Google Shape;1357;p150"/>
          <p:cNvSpPr txBox="1"/>
          <p:nvPr/>
        </p:nvSpPr>
        <p:spPr>
          <a:xfrm>
            <a:off x="318888" y="1832997"/>
            <a:ext cx="30000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DELETING </a:t>
            </a:r>
            <a:endParaRPr sz="2100" b="1"/>
          </a:p>
          <a:p>
            <a:pPr marL="0" lvl="0" indent="0" algn="ctr" rtl="0">
              <a:spcBef>
                <a:spcPts val="0"/>
              </a:spcBef>
              <a:spcAft>
                <a:spcPts val="0"/>
              </a:spcAft>
              <a:buNone/>
            </a:pPr>
            <a:r>
              <a:rPr lang="en" sz="2100" b="1"/>
              <a:t>PRODUCT CATEGORY</a:t>
            </a:r>
            <a:endParaRPr sz="2100" b="1"/>
          </a:p>
          <a:p>
            <a:pPr marL="0" lvl="0" indent="0" algn="ctr" rtl="0">
              <a:spcBef>
                <a:spcPts val="0"/>
              </a:spcBef>
              <a:spcAft>
                <a:spcPts val="0"/>
              </a:spcAft>
              <a:buNone/>
            </a:pPr>
            <a:endParaRPr sz="2100" b="1"/>
          </a:p>
        </p:txBody>
      </p:sp>
      <p:pic>
        <p:nvPicPr>
          <p:cNvPr id="1358" name="Google Shape;1358;p150"/>
          <p:cNvPicPr preferRelativeResize="0"/>
          <p:nvPr/>
        </p:nvPicPr>
        <p:blipFill>
          <a:blip r:embed="rId3">
            <a:alphaModFix/>
          </a:blip>
          <a:stretch>
            <a:fillRect/>
          </a:stretch>
        </p:blipFill>
        <p:spPr>
          <a:xfrm>
            <a:off x="4418100" y="614150"/>
            <a:ext cx="4231175" cy="4086924"/>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51"/>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64" name="Google Shape;1364;p151"/>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65" name="Google Shape;1365;p151"/>
          <p:cNvSpPr txBox="1"/>
          <p:nvPr/>
        </p:nvSpPr>
        <p:spPr>
          <a:xfrm>
            <a:off x="318888" y="1832997"/>
            <a:ext cx="3000000" cy="11541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t>TEST </a:t>
            </a:r>
            <a:r>
              <a:rPr lang="en-US" sz="2100" b="1" dirty="0"/>
              <a:t>ORDER VERIFICATION</a:t>
            </a:r>
            <a:endParaRPr sz="2100" b="1" dirty="0"/>
          </a:p>
          <a:p>
            <a:pPr marL="0" lvl="0" indent="0" algn="ctr" rtl="0">
              <a:spcBef>
                <a:spcPts val="0"/>
              </a:spcBef>
              <a:spcAft>
                <a:spcPts val="0"/>
              </a:spcAft>
              <a:buNone/>
            </a:pPr>
            <a:endParaRPr sz="2100" b="1" dirty="0"/>
          </a:p>
        </p:txBody>
      </p:sp>
      <p:pic>
        <p:nvPicPr>
          <p:cNvPr id="3" name="Picture 2">
            <a:extLst>
              <a:ext uri="{FF2B5EF4-FFF2-40B4-BE49-F238E27FC236}">
                <a16:creationId xmlns:a16="http://schemas.microsoft.com/office/drawing/2014/main" id="{07AB9610-AA52-7D97-08F9-AF06E4AA7844}"/>
              </a:ext>
            </a:extLst>
          </p:cNvPr>
          <p:cNvPicPr>
            <a:picLocks noChangeAspect="1"/>
          </p:cNvPicPr>
          <p:nvPr/>
        </p:nvPicPr>
        <p:blipFill>
          <a:blip r:embed="rId3"/>
          <a:stretch>
            <a:fillRect/>
          </a:stretch>
        </p:blipFill>
        <p:spPr>
          <a:xfrm>
            <a:off x="3917100" y="252482"/>
            <a:ext cx="4780614" cy="4761363"/>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52"/>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72" name="Google Shape;1372;p152"/>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73" name="Google Shape;1373;p152"/>
          <p:cNvSpPr txBox="1"/>
          <p:nvPr/>
        </p:nvSpPr>
        <p:spPr>
          <a:xfrm>
            <a:off x="318888" y="1832997"/>
            <a:ext cx="3000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DELETING</a:t>
            </a:r>
            <a:endParaRPr sz="2100" b="1"/>
          </a:p>
          <a:p>
            <a:pPr marL="0" lvl="0" indent="0" algn="ctr" rtl="0">
              <a:spcBef>
                <a:spcPts val="0"/>
              </a:spcBef>
              <a:spcAft>
                <a:spcPts val="0"/>
              </a:spcAft>
              <a:buNone/>
            </a:pPr>
            <a:r>
              <a:rPr lang="en" sz="2100" b="1"/>
              <a:t>ORDER</a:t>
            </a:r>
            <a:endParaRPr sz="2100" b="1"/>
          </a:p>
          <a:p>
            <a:pPr marL="0" lvl="0" indent="0" algn="ctr" rtl="0">
              <a:spcBef>
                <a:spcPts val="0"/>
              </a:spcBef>
              <a:spcAft>
                <a:spcPts val="0"/>
              </a:spcAft>
              <a:buNone/>
            </a:pPr>
            <a:endParaRPr sz="2100" b="1"/>
          </a:p>
        </p:txBody>
      </p:sp>
      <p:pic>
        <p:nvPicPr>
          <p:cNvPr id="1374" name="Google Shape;1374;p152"/>
          <p:cNvPicPr preferRelativeResize="0"/>
          <p:nvPr/>
        </p:nvPicPr>
        <p:blipFill>
          <a:blip r:embed="rId3">
            <a:alphaModFix/>
          </a:blip>
          <a:stretch>
            <a:fillRect/>
          </a:stretch>
        </p:blipFill>
        <p:spPr>
          <a:xfrm>
            <a:off x="4699600" y="656800"/>
            <a:ext cx="3966725" cy="4273449"/>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53"/>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80" name="Google Shape;1380;p153"/>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81" name="Google Shape;1381;p153"/>
          <p:cNvSpPr txBox="1"/>
          <p:nvPr/>
        </p:nvSpPr>
        <p:spPr>
          <a:xfrm>
            <a:off x="318888" y="2088897"/>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LOGOUT</a:t>
            </a:r>
            <a:endParaRPr sz="2100" b="1"/>
          </a:p>
          <a:p>
            <a:pPr marL="0" lvl="0" indent="0" algn="ctr" rtl="0">
              <a:spcBef>
                <a:spcPts val="0"/>
              </a:spcBef>
              <a:spcAft>
                <a:spcPts val="0"/>
              </a:spcAft>
              <a:buNone/>
            </a:pPr>
            <a:endParaRPr sz="2100" b="1"/>
          </a:p>
        </p:txBody>
      </p:sp>
      <p:pic>
        <p:nvPicPr>
          <p:cNvPr id="1382" name="Google Shape;1382;p153"/>
          <p:cNvPicPr preferRelativeResize="0"/>
          <p:nvPr/>
        </p:nvPicPr>
        <p:blipFill>
          <a:blip r:embed="rId3">
            <a:alphaModFix/>
          </a:blip>
          <a:stretch>
            <a:fillRect/>
          </a:stretch>
        </p:blipFill>
        <p:spPr>
          <a:xfrm>
            <a:off x="4392525" y="682400"/>
            <a:ext cx="4137400" cy="401015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54"/>
          <p:cNvSpPr txBox="1">
            <a:spLocks noGrp="1"/>
          </p:cNvSpPr>
          <p:nvPr>
            <p:ph type="title"/>
          </p:nvPr>
        </p:nvSpPr>
        <p:spPr>
          <a:xfrm>
            <a:off x="0" y="0"/>
            <a:ext cx="3057900" cy="5143500"/>
          </a:xfrm>
          <a:prstGeom prst="rect">
            <a:avLst/>
          </a:prstGeom>
          <a:solidFill>
            <a:srgbClr val="9FC5E8"/>
          </a:solidFill>
        </p:spPr>
        <p:txBody>
          <a:bodyPr spcFirstLastPara="1" wrap="square" lIns="91425" tIns="91425" rIns="91425" bIns="91425" anchor="t" anchorCtr="0">
            <a:noAutofit/>
          </a:bodyPr>
          <a:lstStyle/>
          <a:p>
            <a:pPr marL="0" lvl="0" indent="0" algn="l" rtl="0">
              <a:spcBef>
                <a:spcPts val="0"/>
              </a:spcBef>
              <a:spcAft>
                <a:spcPts val="0"/>
              </a:spcAft>
              <a:buNone/>
            </a:pPr>
            <a:r>
              <a:rPr lang="en" sz="3300"/>
              <a:t>Conclusion</a:t>
            </a:r>
            <a:endParaRPr sz="3300"/>
          </a:p>
        </p:txBody>
      </p:sp>
      <p:sp>
        <p:nvSpPr>
          <p:cNvPr id="1388" name="Google Shape;1388;p154"/>
          <p:cNvSpPr txBox="1">
            <a:spLocks noGrp="1"/>
          </p:cNvSpPr>
          <p:nvPr>
            <p:ph type="body" idx="1"/>
          </p:nvPr>
        </p:nvSpPr>
        <p:spPr>
          <a:xfrm>
            <a:off x="3351025" y="719050"/>
            <a:ext cx="5451300" cy="4268700"/>
          </a:xfrm>
          <a:prstGeom prst="rect">
            <a:avLst/>
          </a:prstGeom>
          <a:solidFill>
            <a:schemeClr val="lt1"/>
          </a:solidFill>
        </p:spPr>
        <p:txBody>
          <a:bodyPr spcFirstLastPara="1" wrap="square" lIns="91425" tIns="91425" rIns="91425" bIns="91425" anchor="t" anchorCtr="0">
            <a:noAutofit/>
          </a:bodyPr>
          <a:lstStyle/>
          <a:p>
            <a:pPr marL="0" marR="0" lvl="0" indent="0" algn="ctr" rtl="0">
              <a:spcBef>
                <a:spcPts val="0"/>
              </a:spcBef>
              <a:spcAft>
                <a:spcPts val="1600"/>
              </a:spcAft>
              <a:buNone/>
            </a:pPr>
            <a:r>
              <a:rPr lang="en" b="1" dirty="0">
                <a:solidFill>
                  <a:schemeClr val="dk1"/>
                </a:solidFill>
                <a:latin typeface="Josefin Sans"/>
                <a:ea typeface="Josefin Sans"/>
                <a:cs typeface="Josefin Sans"/>
                <a:sym typeface="Josefin Sans"/>
              </a:rPr>
              <a:t>IT Del's Gift Bouquet Information System is expected to help customers and the PI Del Cooperative in managing bouquet buying and selling transactions more easily and also for this project to help our group develop knowledge about the application of concepts and materials from various courses that we have studied so far. In the future, it is hoped that the development of this website can be continued to complete the required features</a:t>
            </a:r>
            <a:endParaRPr dirty="0">
              <a:solidFill>
                <a:schemeClr val="dk1"/>
              </a:solidFill>
              <a:latin typeface="Josefin Sans"/>
              <a:ea typeface="Josefin Sans"/>
              <a:cs typeface="Josefin Sans"/>
              <a:sym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7"/>
          <p:cNvSpPr txBox="1">
            <a:spLocks noGrp="1"/>
          </p:cNvSpPr>
          <p:nvPr>
            <p:ph type="title" idx="2"/>
          </p:nvPr>
        </p:nvSpPr>
        <p:spPr>
          <a:xfrm>
            <a:off x="-743803" y="671453"/>
            <a:ext cx="4462818" cy="518616"/>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Login</a:t>
            </a:r>
            <a:endParaRPr sz="2000" dirty="0"/>
          </a:p>
        </p:txBody>
      </p:sp>
      <p:pic>
        <p:nvPicPr>
          <p:cNvPr id="705" name="Google Shape;705;p47"/>
          <p:cNvPicPr preferRelativeResize="0"/>
          <p:nvPr/>
        </p:nvPicPr>
        <p:blipFill rotWithShape="1">
          <a:blip r:embed="rId3">
            <a:alphaModFix/>
          </a:blip>
          <a:srcRect b="21234"/>
          <a:stretch/>
        </p:blipFill>
        <p:spPr>
          <a:xfrm>
            <a:off x="191529" y="1280433"/>
            <a:ext cx="8760941" cy="2913487"/>
          </a:xfrm>
          <a:prstGeom prst="rect">
            <a:avLst/>
          </a:prstGeom>
          <a:noFill/>
          <a:ln>
            <a:noFill/>
          </a:ln>
        </p:spPr>
      </p:pic>
      <p:sp>
        <p:nvSpPr>
          <p:cNvPr id="4" name="Google Shape;704;p47">
            <a:extLst>
              <a:ext uri="{FF2B5EF4-FFF2-40B4-BE49-F238E27FC236}">
                <a16:creationId xmlns:a16="http://schemas.microsoft.com/office/drawing/2014/main" id="{2C4B49A3-3356-39EB-1C64-EC8FE9929F29}"/>
              </a:ext>
            </a:extLst>
          </p:cNvPr>
          <p:cNvSpPr txBox="1">
            <a:spLocks/>
          </p:cNvSpPr>
          <p:nvPr/>
        </p:nvSpPr>
        <p:spPr>
          <a:xfrm>
            <a:off x="-1716423" y="-69388"/>
            <a:ext cx="7482601" cy="5958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r>
              <a:rPr lang="en-ID" sz="2000" dirty="0"/>
              <a:t>Business Process Authentication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155"/>
          <p:cNvSpPr txBox="1">
            <a:spLocks noGrp="1"/>
          </p:cNvSpPr>
          <p:nvPr>
            <p:ph type="title"/>
          </p:nvPr>
        </p:nvSpPr>
        <p:spPr>
          <a:xfrm>
            <a:off x="3019425" y="1662150"/>
            <a:ext cx="3105300" cy="18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DEMO PRODUCT</a:t>
            </a:r>
            <a:endParaRPr>
              <a:solidFill>
                <a:schemeClr val="dk2"/>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sp>
        <p:nvSpPr>
          <p:cNvPr id="1398" name="Google Shape;1398;p156"/>
          <p:cNvSpPr txBox="1">
            <a:spLocks noGrp="1"/>
          </p:cNvSpPr>
          <p:nvPr>
            <p:ph type="ctrTitle"/>
          </p:nvPr>
        </p:nvSpPr>
        <p:spPr>
          <a:xfrm>
            <a:off x="311700" y="1957350"/>
            <a:ext cx="8520600" cy="12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Thank You !!!</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69"/>
          <p:cNvSpPr txBox="1">
            <a:spLocks noGrp="1"/>
          </p:cNvSpPr>
          <p:nvPr>
            <p:ph type="title" idx="2"/>
          </p:nvPr>
        </p:nvSpPr>
        <p:spPr>
          <a:xfrm>
            <a:off x="576458" y="448180"/>
            <a:ext cx="6192832" cy="767864"/>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2000" dirty="0"/>
              <a:t>BPMN Logout</a:t>
            </a:r>
            <a:endParaRPr sz="2000" dirty="0"/>
          </a:p>
        </p:txBody>
      </p:sp>
      <p:pic>
        <p:nvPicPr>
          <p:cNvPr id="837" name="Google Shape;837;p69"/>
          <p:cNvPicPr preferRelativeResize="0"/>
          <p:nvPr/>
        </p:nvPicPr>
        <p:blipFill rotWithShape="1">
          <a:blip r:embed="rId3">
            <a:alphaModFix/>
          </a:blip>
          <a:srcRect b="35984"/>
          <a:stretch/>
        </p:blipFill>
        <p:spPr>
          <a:xfrm>
            <a:off x="1101849" y="1366169"/>
            <a:ext cx="7049484" cy="2280918"/>
          </a:xfrm>
          <a:prstGeom prst="rect">
            <a:avLst/>
          </a:prstGeom>
          <a:noFill/>
          <a:ln>
            <a:noFill/>
          </a:ln>
        </p:spPr>
      </p:pic>
      <p:sp>
        <p:nvSpPr>
          <p:cNvPr id="4" name="Google Shape;704;p47">
            <a:extLst>
              <a:ext uri="{FF2B5EF4-FFF2-40B4-BE49-F238E27FC236}">
                <a16:creationId xmlns:a16="http://schemas.microsoft.com/office/drawing/2014/main" id="{7320D35E-7626-D8AE-5E8A-FDB7ADDEF974}"/>
              </a:ext>
            </a:extLst>
          </p:cNvPr>
          <p:cNvSpPr txBox="1">
            <a:spLocks/>
          </p:cNvSpPr>
          <p:nvPr/>
        </p:nvSpPr>
        <p:spPr>
          <a:xfrm>
            <a:off x="-1682303" y="0"/>
            <a:ext cx="7482601" cy="59588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r>
              <a:rPr lang="en-ID" sz="2000" dirty="0"/>
              <a:t>Business Process Authentication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8"/>
          <p:cNvSpPr txBox="1">
            <a:spLocks noGrp="1"/>
          </p:cNvSpPr>
          <p:nvPr>
            <p:ph type="title" idx="2"/>
          </p:nvPr>
        </p:nvSpPr>
        <p:spPr>
          <a:xfrm>
            <a:off x="245110" y="95534"/>
            <a:ext cx="6833284" cy="963826"/>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dirty="0"/>
              <a:t>BPMN Viewing Product </a:t>
            </a:r>
            <a:br>
              <a:rPr lang="en" sz="3000" dirty="0"/>
            </a:br>
            <a:r>
              <a:rPr lang="en" sz="3000" dirty="0"/>
              <a:t>Bouquet</a:t>
            </a:r>
            <a:endParaRPr sz="3000" dirty="0"/>
          </a:p>
        </p:txBody>
      </p:sp>
      <p:pic>
        <p:nvPicPr>
          <p:cNvPr id="711" name="Google Shape;711;p48"/>
          <p:cNvPicPr preferRelativeResize="0"/>
          <p:nvPr/>
        </p:nvPicPr>
        <p:blipFill rotWithShape="1">
          <a:blip r:embed="rId3">
            <a:alphaModFix/>
          </a:blip>
          <a:srcRect b="17439"/>
          <a:stretch/>
        </p:blipFill>
        <p:spPr>
          <a:xfrm>
            <a:off x="245110" y="1059360"/>
            <a:ext cx="8501449" cy="34628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49"/>
          <p:cNvSpPr txBox="1">
            <a:spLocks noGrp="1"/>
          </p:cNvSpPr>
          <p:nvPr>
            <p:ph type="title" idx="2"/>
          </p:nvPr>
        </p:nvSpPr>
        <p:spPr>
          <a:xfrm>
            <a:off x="111211" y="259492"/>
            <a:ext cx="5597612" cy="725908"/>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BPMN Making Bouquet Request</a:t>
            </a:r>
            <a:endParaRPr sz="3000"/>
          </a:p>
        </p:txBody>
      </p:sp>
      <p:pic>
        <p:nvPicPr>
          <p:cNvPr id="717" name="Google Shape;717;p49"/>
          <p:cNvPicPr preferRelativeResize="0"/>
          <p:nvPr/>
        </p:nvPicPr>
        <p:blipFill rotWithShape="1">
          <a:blip r:embed="rId3">
            <a:alphaModFix/>
          </a:blip>
          <a:srcRect b="16515"/>
          <a:stretch/>
        </p:blipFill>
        <p:spPr>
          <a:xfrm>
            <a:off x="364524" y="1207506"/>
            <a:ext cx="8414951" cy="32285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pic>
        <p:nvPicPr>
          <p:cNvPr id="723" name="Google Shape;723;p50"/>
          <p:cNvPicPr preferRelativeResize="0"/>
          <p:nvPr/>
        </p:nvPicPr>
        <p:blipFill rotWithShape="1">
          <a:blip r:embed="rId3">
            <a:alphaModFix/>
          </a:blip>
          <a:srcRect b="22103"/>
          <a:stretch/>
        </p:blipFill>
        <p:spPr>
          <a:xfrm>
            <a:off x="431627" y="1643604"/>
            <a:ext cx="8489092" cy="2569648"/>
          </a:xfrm>
          <a:prstGeom prst="rect">
            <a:avLst/>
          </a:prstGeom>
          <a:noFill/>
          <a:ln>
            <a:noFill/>
          </a:ln>
        </p:spPr>
      </p:pic>
      <p:sp>
        <p:nvSpPr>
          <p:cNvPr id="4" name="Google Shape;722;p50">
            <a:extLst>
              <a:ext uri="{FF2B5EF4-FFF2-40B4-BE49-F238E27FC236}">
                <a16:creationId xmlns:a16="http://schemas.microsoft.com/office/drawing/2014/main" id="{A7D4586F-DDE4-D0B9-BA89-37C2AE603A1D}"/>
              </a:ext>
            </a:extLst>
          </p:cNvPr>
          <p:cNvSpPr txBox="1">
            <a:spLocks/>
          </p:cNvSpPr>
          <p:nvPr/>
        </p:nvSpPr>
        <p:spPr>
          <a:xfrm>
            <a:off x="0" y="0"/>
            <a:ext cx="5951002" cy="8218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ID" sz="3000" dirty="0"/>
              <a:t>business process managing reviews</a:t>
            </a:r>
          </a:p>
        </p:txBody>
      </p:sp>
      <p:sp>
        <p:nvSpPr>
          <p:cNvPr id="5" name="Google Shape;722;p50">
            <a:extLst>
              <a:ext uri="{FF2B5EF4-FFF2-40B4-BE49-F238E27FC236}">
                <a16:creationId xmlns:a16="http://schemas.microsoft.com/office/drawing/2014/main" id="{C472CE60-BB60-7F99-89FC-5F2E423664ED}"/>
              </a:ext>
            </a:extLst>
          </p:cNvPr>
          <p:cNvSpPr txBox="1">
            <a:spLocks/>
          </p:cNvSpPr>
          <p:nvPr/>
        </p:nvSpPr>
        <p:spPr>
          <a:xfrm>
            <a:off x="223281" y="1084006"/>
            <a:ext cx="5478369" cy="5827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r>
              <a:rPr lang="en-ID" sz="3000" dirty="0"/>
              <a:t>BPMN Adding Review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51"/>
          <p:cNvSpPr txBox="1">
            <a:spLocks noGrp="1"/>
          </p:cNvSpPr>
          <p:nvPr>
            <p:ph type="title" idx="2"/>
          </p:nvPr>
        </p:nvSpPr>
        <p:spPr>
          <a:xfrm>
            <a:off x="-1144017" y="1084121"/>
            <a:ext cx="7834183" cy="128196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3000" dirty="0"/>
              <a:t>BPMN Deleting Review</a:t>
            </a:r>
            <a:endParaRPr sz="3000" dirty="0"/>
          </a:p>
        </p:txBody>
      </p:sp>
      <p:pic>
        <p:nvPicPr>
          <p:cNvPr id="729" name="Google Shape;729;p51"/>
          <p:cNvPicPr preferRelativeResize="0"/>
          <p:nvPr/>
        </p:nvPicPr>
        <p:blipFill rotWithShape="1">
          <a:blip r:embed="rId3">
            <a:alphaModFix/>
          </a:blip>
          <a:srcRect b="27072"/>
          <a:stretch/>
        </p:blipFill>
        <p:spPr>
          <a:xfrm>
            <a:off x="545841" y="1949395"/>
            <a:ext cx="8306959" cy="2667771"/>
          </a:xfrm>
          <a:prstGeom prst="rect">
            <a:avLst/>
          </a:prstGeom>
          <a:noFill/>
          <a:ln>
            <a:noFill/>
          </a:ln>
        </p:spPr>
      </p:pic>
      <p:sp>
        <p:nvSpPr>
          <p:cNvPr id="4" name="Google Shape;722;p50">
            <a:extLst>
              <a:ext uri="{FF2B5EF4-FFF2-40B4-BE49-F238E27FC236}">
                <a16:creationId xmlns:a16="http://schemas.microsoft.com/office/drawing/2014/main" id="{DC768660-A4CD-C4F1-10EB-13972E05AB46}"/>
              </a:ext>
            </a:extLst>
          </p:cNvPr>
          <p:cNvSpPr txBox="1">
            <a:spLocks/>
          </p:cNvSpPr>
          <p:nvPr/>
        </p:nvSpPr>
        <p:spPr>
          <a:xfrm>
            <a:off x="0" y="0"/>
            <a:ext cx="5951002" cy="82180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ID" sz="3000" dirty="0"/>
              <a:t>business process managing reviews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52"/>
          <p:cNvSpPr txBox="1">
            <a:spLocks noGrp="1"/>
          </p:cNvSpPr>
          <p:nvPr>
            <p:ph type="title" idx="2"/>
          </p:nvPr>
        </p:nvSpPr>
        <p:spPr>
          <a:xfrm>
            <a:off x="-1662688" y="687377"/>
            <a:ext cx="7834183" cy="128196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Adding Product</a:t>
            </a:r>
            <a:endParaRPr sz="2000" dirty="0"/>
          </a:p>
        </p:txBody>
      </p:sp>
      <p:pic>
        <p:nvPicPr>
          <p:cNvPr id="735" name="Google Shape;735;p52"/>
          <p:cNvPicPr preferRelativeResize="0"/>
          <p:nvPr/>
        </p:nvPicPr>
        <p:blipFill rotWithShape="1">
          <a:blip r:embed="rId3">
            <a:alphaModFix/>
          </a:blip>
          <a:srcRect b="21745"/>
          <a:stretch/>
        </p:blipFill>
        <p:spPr>
          <a:xfrm>
            <a:off x="654908" y="1595213"/>
            <a:ext cx="7834184" cy="2661718"/>
          </a:xfrm>
          <a:prstGeom prst="rect">
            <a:avLst/>
          </a:prstGeom>
          <a:noFill/>
          <a:ln>
            <a:noFill/>
          </a:ln>
        </p:spPr>
      </p:pic>
      <p:sp>
        <p:nvSpPr>
          <p:cNvPr id="6" name="Google Shape;734;p52">
            <a:extLst>
              <a:ext uri="{FF2B5EF4-FFF2-40B4-BE49-F238E27FC236}">
                <a16:creationId xmlns:a16="http://schemas.microsoft.com/office/drawing/2014/main" id="{38CCEF28-74F0-CAC1-4FB9-D522DE48D1AD}"/>
              </a:ext>
            </a:extLst>
          </p:cNvPr>
          <p:cNvSpPr txBox="1">
            <a:spLocks/>
          </p:cNvSpPr>
          <p:nvPr/>
        </p:nvSpPr>
        <p:spPr>
          <a:xfrm>
            <a:off x="0" y="-234246"/>
            <a:ext cx="5688748"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managing products</a:t>
            </a:r>
            <a:endParaRPr lang="en-ID" sz="25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53"/>
          <p:cNvPicPr preferRelativeResize="0"/>
          <p:nvPr/>
        </p:nvPicPr>
        <p:blipFill rotWithShape="1">
          <a:blip r:embed="rId3">
            <a:alphaModFix/>
          </a:blip>
          <a:srcRect b="28322"/>
          <a:stretch/>
        </p:blipFill>
        <p:spPr>
          <a:xfrm>
            <a:off x="670560" y="1562219"/>
            <a:ext cx="8003883" cy="2318023"/>
          </a:xfrm>
          <a:prstGeom prst="rect">
            <a:avLst/>
          </a:prstGeom>
          <a:noFill/>
          <a:ln>
            <a:noFill/>
          </a:ln>
        </p:spPr>
      </p:pic>
      <p:sp>
        <p:nvSpPr>
          <p:cNvPr id="4" name="Google Shape;740;p53">
            <a:extLst>
              <a:ext uri="{FF2B5EF4-FFF2-40B4-BE49-F238E27FC236}">
                <a16:creationId xmlns:a16="http://schemas.microsoft.com/office/drawing/2014/main" id="{7CE3F543-0426-A0D5-1C32-1860B1437581}"/>
              </a:ext>
            </a:extLst>
          </p:cNvPr>
          <p:cNvSpPr txBox="1">
            <a:spLocks/>
          </p:cNvSpPr>
          <p:nvPr/>
        </p:nvSpPr>
        <p:spPr>
          <a:xfrm>
            <a:off x="75377" y="-224970"/>
            <a:ext cx="4382324"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managing products</a:t>
            </a:r>
            <a:endParaRPr lang="en-ID" sz="2500" dirty="0"/>
          </a:p>
        </p:txBody>
      </p:sp>
      <p:sp>
        <p:nvSpPr>
          <p:cNvPr id="5" name="Google Shape;740;p53">
            <a:extLst>
              <a:ext uri="{FF2B5EF4-FFF2-40B4-BE49-F238E27FC236}">
                <a16:creationId xmlns:a16="http://schemas.microsoft.com/office/drawing/2014/main" id="{55F8AA23-B1D4-5669-8C3C-560E34E01B6C}"/>
              </a:ext>
            </a:extLst>
          </p:cNvPr>
          <p:cNvSpPr txBox="1">
            <a:spLocks/>
          </p:cNvSpPr>
          <p:nvPr/>
        </p:nvSpPr>
        <p:spPr>
          <a:xfrm>
            <a:off x="-1492491" y="1056993"/>
            <a:ext cx="7224583" cy="819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r>
              <a:rPr lang="en-ID" sz="2000"/>
              <a:t>BPMN Editing Product</a:t>
            </a:r>
            <a:endParaRPr lang="en-ID"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2"/>
          <p:cNvSpPr txBox="1">
            <a:spLocks noGrp="1"/>
          </p:cNvSpPr>
          <p:nvPr>
            <p:ph type="title" idx="2"/>
          </p:nvPr>
        </p:nvSpPr>
        <p:spPr>
          <a:xfrm>
            <a:off x="358140" y="932356"/>
            <a:ext cx="7293163" cy="66474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2000" dirty="0"/>
              <a:t>BPMN Changing Product Status</a:t>
            </a:r>
            <a:endParaRPr sz="2000" dirty="0"/>
          </a:p>
        </p:txBody>
      </p:sp>
      <p:pic>
        <p:nvPicPr>
          <p:cNvPr id="795" name="Google Shape;795;p62"/>
          <p:cNvPicPr preferRelativeResize="0"/>
          <p:nvPr/>
        </p:nvPicPr>
        <p:blipFill rotWithShape="1">
          <a:blip r:embed="rId3">
            <a:alphaModFix/>
          </a:blip>
          <a:srcRect b="26990"/>
          <a:stretch/>
        </p:blipFill>
        <p:spPr>
          <a:xfrm>
            <a:off x="304800" y="1472462"/>
            <a:ext cx="8723870" cy="2931691"/>
          </a:xfrm>
          <a:prstGeom prst="rect">
            <a:avLst/>
          </a:prstGeom>
          <a:noFill/>
          <a:ln>
            <a:noFill/>
          </a:ln>
        </p:spPr>
      </p:pic>
      <p:sp>
        <p:nvSpPr>
          <p:cNvPr id="4" name="Google Shape;740;p53">
            <a:extLst>
              <a:ext uri="{FF2B5EF4-FFF2-40B4-BE49-F238E27FC236}">
                <a16:creationId xmlns:a16="http://schemas.microsoft.com/office/drawing/2014/main" id="{583EA194-061F-C929-3BD2-E0CD63191C89}"/>
              </a:ext>
            </a:extLst>
          </p:cNvPr>
          <p:cNvSpPr txBox="1">
            <a:spLocks/>
          </p:cNvSpPr>
          <p:nvPr/>
        </p:nvSpPr>
        <p:spPr>
          <a:xfrm>
            <a:off x="75377" y="-224970"/>
            <a:ext cx="4382324"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managing products</a:t>
            </a:r>
            <a:endParaRPr lang="en-ID" sz="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38"/>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Outline</a:t>
            </a:r>
            <a:endParaRPr/>
          </a:p>
        </p:txBody>
      </p:sp>
      <p:sp>
        <p:nvSpPr>
          <p:cNvPr id="644" name="Google Shape;644;p38"/>
          <p:cNvSpPr txBox="1">
            <a:spLocks noGrp="1"/>
          </p:cNvSpPr>
          <p:nvPr>
            <p:ph type="body" idx="1"/>
          </p:nvPr>
        </p:nvSpPr>
        <p:spPr>
          <a:xfrm>
            <a:off x="1126434" y="1205948"/>
            <a:ext cx="7477565" cy="3397552"/>
          </a:xfrm>
          <a:prstGeom prst="rect">
            <a:avLst/>
          </a:prstGeom>
          <a:noFill/>
          <a:ln>
            <a:noFill/>
          </a:ln>
        </p:spPr>
        <p:txBody>
          <a:bodyPr spcFirstLastPara="1" wrap="square" lIns="91425" tIns="91425" rIns="91425" bIns="91425" numCol="2" anchor="t" anchorCtr="0">
            <a:noAutofit/>
          </a:bodyPr>
          <a:lstStyle/>
          <a:p>
            <a:pPr marL="342900" lvl="0" indent="-342900" algn="just" rtl="0">
              <a:lnSpc>
                <a:spcPct val="100000"/>
              </a:lnSpc>
              <a:spcBef>
                <a:spcPts val="0"/>
              </a:spcBef>
              <a:spcAft>
                <a:spcPts val="0"/>
              </a:spcAft>
              <a:buSzPts val="1800"/>
              <a:buFont typeface="Noto Sans Symbols"/>
              <a:buChar char="❑"/>
            </a:pPr>
            <a:r>
              <a:rPr lang="en" b="1" dirty="0">
                <a:latin typeface="Lustria"/>
                <a:ea typeface="Lustria"/>
                <a:cs typeface="Lustria"/>
                <a:sym typeface="Lustria"/>
              </a:rPr>
              <a:t>Introduction</a:t>
            </a:r>
            <a:endParaRPr dirty="0"/>
          </a:p>
          <a:p>
            <a:pPr marL="800100" lvl="1" indent="-317500" algn="just" rtl="0">
              <a:lnSpc>
                <a:spcPct val="100000"/>
              </a:lnSpc>
              <a:spcBef>
                <a:spcPts val="1000"/>
              </a:spcBef>
              <a:spcAft>
                <a:spcPts val="0"/>
              </a:spcAft>
              <a:buSzPts val="1400"/>
              <a:buFont typeface="Courier New"/>
              <a:buChar char="o"/>
            </a:pPr>
            <a:r>
              <a:rPr lang="en" sz="1200" b="1" dirty="0">
                <a:latin typeface="Lustria"/>
                <a:ea typeface="Lustria"/>
                <a:cs typeface="Lustria"/>
                <a:sym typeface="Lustria"/>
              </a:rPr>
              <a:t>Topic</a:t>
            </a:r>
            <a:endParaRPr dirty="0"/>
          </a:p>
          <a:p>
            <a:pPr marL="800100" lvl="1" indent="-317500" algn="l" rtl="0">
              <a:lnSpc>
                <a:spcPct val="100000"/>
              </a:lnSpc>
              <a:spcBef>
                <a:spcPts val="1000"/>
              </a:spcBef>
              <a:spcAft>
                <a:spcPts val="0"/>
              </a:spcAft>
              <a:buSzPts val="1400"/>
              <a:buFont typeface="Courier New"/>
              <a:buChar char="o"/>
            </a:pPr>
            <a:r>
              <a:rPr lang="en" sz="1200" b="1" dirty="0">
                <a:latin typeface="Lustria"/>
                <a:ea typeface="Lustria"/>
                <a:cs typeface="Lustria"/>
                <a:sym typeface="Lustria"/>
              </a:rPr>
              <a:t>Objectives</a:t>
            </a:r>
            <a:endParaRPr dirty="0"/>
          </a:p>
          <a:p>
            <a:pPr marL="800100" lvl="1" indent="-317500" algn="just" rtl="0">
              <a:lnSpc>
                <a:spcPct val="100000"/>
              </a:lnSpc>
              <a:spcBef>
                <a:spcPts val="1000"/>
              </a:spcBef>
              <a:spcAft>
                <a:spcPts val="0"/>
              </a:spcAft>
              <a:buSzPts val="1400"/>
              <a:buFont typeface="Courier New"/>
              <a:buChar char="o"/>
            </a:pPr>
            <a:r>
              <a:rPr lang="en" sz="1200" b="1" dirty="0">
                <a:latin typeface="Lustria"/>
                <a:ea typeface="Lustria"/>
                <a:cs typeface="Lustria"/>
                <a:sym typeface="Lustria"/>
              </a:rPr>
              <a:t>Background </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System Overview</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Main Function</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Usecase Diagram</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Usecase Scenario</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Model ER-Diagram</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Functional &amp; Non-functional</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Physical Data Model</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Conceptual Data Model</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Sequence Diagram</a:t>
            </a:r>
            <a:endParaRPr dirty="0"/>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Test Script &amp; Reasult</a:t>
            </a:r>
            <a:endParaRPr b="1" dirty="0">
              <a:latin typeface="Lustria"/>
              <a:ea typeface="Lustria"/>
              <a:cs typeface="Lustria"/>
              <a:sym typeface="Lustria"/>
            </a:endParaRPr>
          </a:p>
          <a:p>
            <a:pPr marL="311150" lvl="0" indent="-285750" algn="just" rtl="0">
              <a:lnSpc>
                <a:spcPct val="100000"/>
              </a:lnSpc>
              <a:spcBef>
                <a:spcPts val="1000"/>
              </a:spcBef>
              <a:spcAft>
                <a:spcPts val="0"/>
              </a:spcAft>
              <a:buSzPts val="1800"/>
              <a:buFont typeface="Noto Sans Symbols"/>
              <a:buChar char="❑"/>
            </a:pPr>
            <a:r>
              <a:rPr lang="en" b="1" dirty="0">
                <a:latin typeface="Lustria"/>
                <a:ea typeface="Lustria"/>
                <a:cs typeface="Lustria"/>
                <a:sym typeface="Lustria"/>
              </a:rPr>
              <a:t>Conclusion</a:t>
            </a:r>
            <a:endParaRPr dirty="0"/>
          </a:p>
          <a:p>
            <a:pPr marL="25400" lvl="0" indent="0" algn="just" rtl="0">
              <a:lnSpc>
                <a:spcPct val="100000"/>
              </a:lnSpc>
              <a:spcBef>
                <a:spcPts val="1000"/>
              </a:spcBef>
              <a:spcAft>
                <a:spcPts val="1000"/>
              </a:spcAft>
              <a:buSzPts val="1800"/>
              <a:buNone/>
            </a:pPr>
            <a:endParaRPr b="1" dirty="0">
              <a:latin typeface="Lustria"/>
              <a:ea typeface="Lustria"/>
              <a:cs typeface="Lustria"/>
              <a:sym typeface="Lustr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61"/>
          <p:cNvSpPr txBox="1">
            <a:spLocks noGrp="1"/>
          </p:cNvSpPr>
          <p:nvPr>
            <p:ph type="title" idx="2"/>
          </p:nvPr>
        </p:nvSpPr>
        <p:spPr>
          <a:xfrm>
            <a:off x="-1693908" y="824500"/>
            <a:ext cx="7834183" cy="128196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Deleting Product</a:t>
            </a:r>
            <a:endParaRPr sz="2000" dirty="0"/>
          </a:p>
        </p:txBody>
      </p:sp>
      <p:pic>
        <p:nvPicPr>
          <p:cNvPr id="789" name="Google Shape;789;p61"/>
          <p:cNvPicPr preferRelativeResize="0"/>
          <p:nvPr/>
        </p:nvPicPr>
        <p:blipFill rotWithShape="1">
          <a:blip r:embed="rId3">
            <a:alphaModFix/>
          </a:blip>
          <a:srcRect b="27723"/>
          <a:stretch/>
        </p:blipFill>
        <p:spPr>
          <a:xfrm>
            <a:off x="290383" y="1655982"/>
            <a:ext cx="8563233" cy="2849372"/>
          </a:xfrm>
          <a:prstGeom prst="rect">
            <a:avLst/>
          </a:prstGeom>
          <a:noFill/>
          <a:ln>
            <a:noFill/>
          </a:ln>
        </p:spPr>
      </p:pic>
      <p:sp>
        <p:nvSpPr>
          <p:cNvPr id="4" name="Google Shape;740;p53">
            <a:extLst>
              <a:ext uri="{FF2B5EF4-FFF2-40B4-BE49-F238E27FC236}">
                <a16:creationId xmlns:a16="http://schemas.microsoft.com/office/drawing/2014/main" id="{86254311-1E8E-598C-97DE-88A6A8FBBA48}"/>
              </a:ext>
            </a:extLst>
          </p:cNvPr>
          <p:cNvSpPr txBox="1">
            <a:spLocks/>
          </p:cNvSpPr>
          <p:nvPr/>
        </p:nvSpPr>
        <p:spPr>
          <a:xfrm>
            <a:off x="5353"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managing products</a:t>
            </a:r>
            <a:endParaRPr lang="en-ID" sz="2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55"/>
          <p:cNvSpPr txBox="1">
            <a:spLocks noGrp="1"/>
          </p:cNvSpPr>
          <p:nvPr>
            <p:ph type="title" idx="2"/>
          </p:nvPr>
        </p:nvSpPr>
        <p:spPr>
          <a:xfrm>
            <a:off x="121097" y="0"/>
            <a:ext cx="5289104" cy="128196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sz="3000" dirty="0"/>
              <a:t>business process of placing an order</a:t>
            </a:r>
            <a:endParaRPr sz="3000" dirty="0"/>
          </a:p>
        </p:txBody>
      </p:sp>
      <p:pic>
        <p:nvPicPr>
          <p:cNvPr id="4" name="Picture 3">
            <a:extLst>
              <a:ext uri="{FF2B5EF4-FFF2-40B4-BE49-F238E27FC236}">
                <a16:creationId xmlns:a16="http://schemas.microsoft.com/office/drawing/2014/main" id="{6917EAD2-936A-1395-6440-C113AEB24FC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0105"/>
          <a:stretch/>
        </p:blipFill>
        <p:spPr bwMode="auto">
          <a:xfrm>
            <a:off x="351603" y="1545907"/>
            <a:ext cx="7978327" cy="2172653"/>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57"/>
          <p:cNvSpPr txBox="1">
            <a:spLocks noGrp="1"/>
          </p:cNvSpPr>
          <p:nvPr>
            <p:ph type="title" idx="2"/>
          </p:nvPr>
        </p:nvSpPr>
        <p:spPr>
          <a:xfrm>
            <a:off x="-1756719" y="655062"/>
            <a:ext cx="7834183" cy="128196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Adding Profile</a:t>
            </a:r>
            <a:endParaRPr sz="2000" dirty="0"/>
          </a:p>
        </p:txBody>
      </p:sp>
      <p:pic>
        <p:nvPicPr>
          <p:cNvPr id="765" name="Google Shape;765;p57"/>
          <p:cNvPicPr preferRelativeResize="0"/>
          <p:nvPr/>
        </p:nvPicPr>
        <p:blipFill rotWithShape="1">
          <a:blip r:embed="rId3">
            <a:alphaModFix/>
          </a:blip>
          <a:srcRect b="29828"/>
          <a:stretch/>
        </p:blipFill>
        <p:spPr>
          <a:xfrm>
            <a:off x="135924" y="1487445"/>
            <a:ext cx="8872151" cy="2486076"/>
          </a:xfrm>
          <a:prstGeom prst="rect">
            <a:avLst/>
          </a:prstGeom>
          <a:noFill/>
          <a:ln>
            <a:noFill/>
          </a:ln>
        </p:spPr>
      </p:pic>
      <p:sp>
        <p:nvSpPr>
          <p:cNvPr id="4" name="Google Shape;740;p53">
            <a:extLst>
              <a:ext uri="{FF2B5EF4-FFF2-40B4-BE49-F238E27FC236}">
                <a16:creationId xmlns:a16="http://schemas.microsoft.com/office/drawing/2014/main" id="{035E7519-B07E-3AE3-0C42-05AE388D14E8}"/>
              </a:ext>
            </a:extLst>
          </p:cNvPr>
          <p:cNvSpPr txBox="1">
            <a:spLocks/>
          </p:cNvSpPr>
          <p:nvPr/>
        </p:nvSpPr>
        <p:spPr>
          <a:xfrm>
            <a:off x="5353"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profiles </a:t>
            </a:r>
            <a:endParaRPr lang="en-ID" sz="25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8"/>
          <p:cNvSpPr txBox="1">
            <a:spLocks noGrp="1"/>
          </p:cNvSpPr>
          <p:nvPr>
            <p:ph type="title" idx="2"/>
          </p:nvPr>
        </p:nvSpPr>
        <p:spPr>
          <a:xfrm>
            <a:off x="-1203548" y="1015000"/>
            <a:ext cx="6141307" cy="777651"/>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Editing Profile</a:t>
            </a:r>
            <a:endParaRPr sz="2000" dirty="0"/>
          </a:p>
        </p:txBody>
      </p:sp>
      <p:pic>
        <p:nvPicPr>
          <p:cNvPr id="771" name="Google Shape;771;p58"/>
          <p:cNvPicPr preferRelativeResize="0"/>
          <p:nvPr/>
        </p:nvPicPr>
        <p:blipFill rotWithShape="1">
          <a:blip r:embed="rId3">
            <a:alphaModFix/>
          </a:blip>
          <a:srcRect b="32639"/>
          <a:stretch/>
        </p:blipFill>
        <p:spPr>
          <a:xfrm>
            <a:off x="400153" y="1607819"/>
            <a:ext cx="8343694" cy="2518719"/>
          </a:xfrm>
          <a:prstGeom prst="rect">
            <a:avLst/>
          </a:prstGeom>
          <a:noFill/>
          <a:ln>
            <a:noFill/>
          </a:ln>
        </p:spPr>
      </p:pic>
      <p:sp>
        <p:nvSpPr>
          <p:cNvPr id="6" name="Google Shape;740;p53">
            <a:extLst>
              <a:ext uri="{FF2B5EF4-FFF2-40B4-BE49-F238E27FC236}">
                <a16:creationId xmlns:a16="http://schemas.microsoft.com/office/drawing/2014/main" id="{0934BBC9-F013-932F-816E-4E70D1A0EB36}"/>
              </a:ext>
            </a:extLst>
          </p:cNvPr>
          <p:cNvSpPr txBox="1">
            <a:spLocks/>
          </p:cNvSpPr>
          <p:nvPr/>
        </p:nvSpPr>
        <p:spPr>
          <a:xfrm>
            <a:off x="5353"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profiles </a:t>
            </a:r>
            <a:endParaRPr lang="en-ID" sz="2500" dirty="0"/>
          </a:p>
        </p:txBody>
      </p:sp>
      <p:sp>
        <p:nvSpPr>
          <p:cNvPr id="7" name="Google Shape;740;p53">
            <a:extLst>
              <a:ext uri="{FF2B5EF4-FFF2-40B4-BE49-F238E27FC236}">
                <a16:creationId xmlns:a16="http://schemas.microsoft.com/office/drawing/2014/main" id="{A13C3C77-9315-162F-5ACB-62EBEF1770DB}"/>
              </a:ext>
            </a:extLst>
          </p:cNvPr>
          <p:cNvSpPr txBox="1">
            <a:spLocks/>
          </p:cNvSpPr>
          <p:nvPr/>
        </p:nvSpPr>
        <p:spPr>
          <a:xfrm>
            <a:off x="0"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profiles </a:t>
            </a:r>
            <a:endParaRPr lang="en-ID" sz="25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63"/>
          <p:cNvSpPr txBox="1">
            <a:spLocks noGrp="1"/>
          </p:cNvSpPr>
          <p:nvPr>
            <p:ph type="title" idx="2"/>
          </p:nvPr>
        </p:nvSpPr>
        <p:spPr>
          <a:xfrm>
            <a:off x="678180" y="1015000"/>
            <a:ext cx="6790243" cy="54884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2000" dirty="0"/>
              <a:t>BPMN Deleting Profile</a:t>
            </a:r>
            <a:endParaRPr sz="2000" dirty="0"/>
          </a:p>
        </p:txBody>
      </p:sp>
      <p:pic>
        <p:nvPicPr>
          <p:cNvPr id="801" name="Google Shape;801;p63"/>
          <p:cNvPicPr preferRelativeResize="0"/>
          <p:nvPr/>
        </p:nvPicPr>
        <p:blipFill rotWithShape="1">
          <a:blip r:embed="rId3">
            <a:alphaModFix/>
          </a:blip>
          <a:srcRect b="25609"/>
          <a:stretch/>
        </p:blipFill>
        <p:spPr>
          <a:xfrm>
            <a:off x="337442" y="1470660"/>
            <a:ext cx="8027156" cy="2357078"/>
          </a:xfrm>
          <a:prstGeom prst="rect">
            <a:avLst/>
          </a:prstGeom>
          <a:noFill/>
          <a:ln>
            <a:noFill/>
          </a:ln>
        </p:spPr>
      </p:pic>
      <p:sp>
        <p:nvSpPr>
          <p:cNvPr id="4" name="Google Shape;740;p53">
            <a:extLst>
              <a:ext uri="{FF2B5EF4-FFF2-40B4-BE49-F238E27FC236}">
                <a16:creationId xmlns:a16="http://schemas.microsoft.com/office/drawing/2014/main" id="{27576ACD-6193-B746-3154-20E316709550}"/>
              </a:ext>
            </a:extLst>
          </p:cNvPr>
          <p:cNvSpPr txBox="1">
            <a:spLocks/>
          </p:cNvSpPr>
          <p:nvPr/>
        </p:nvSpPr>
        <p:spPr>
          <a:xfrm>
            <a:off x="0"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profiles </a:t>
            </a:r>
            <a:endParaRPr lang="en-ID" sz="2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59"/>
          <p:cNvSpPr txBox="1">
            <a:spLocks noGrp="1"/>
          </p:cNvSpPr>
          <p:nvPr>
            <p:ph type="title" idx="2"/>
          </p:nvPr>
        </p:nvSpPr>
        <p:spPr>
          <a:xfrm>
            <a:off x="-1098104" y="722097"/>
            <a:ext cx="7834183" cy="128196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Adding Critism &amp; Suggestion</a:t>
            </a:r>
            <a:endParaRPr sz="2000" dirty="0"/>
          </a:p>
        </p:txBody>
      </p:sp>
      <p:pic>
        <p:nvPicPr>
          <p:cNvPr id="777" name="Google Shape;777;p59"/>
          <p:cNvPicPr preferRelativeResize="0"/>
          <p:nvPr/>
        </p:nvPicPr>
        <p:blipFill rotWithShape="1">
          <a:blip r:embed="rId3">
            <a:alphaModFix/>
          </a:blip>
          <a:srcRect b="22984"/>
          <a:stretch/>
        </p:blipFill>
        <p:spPr>
          <a:xfrm>
            <a:off x="327762" y="1508760"/>
            <a:ext cx="8215802" cy="2588122"/>
          </a:xfrm>
          <a:prstGeom prst="rect">
            <a:avLst/>
          </a:prstGeom>
          <a:noFill/>
          <a:ln>
            <a:noFill/>
          </a:ln>
        </p:spPr>
      </p:pic>
      <p:sp>
        <p:nvSpPr>
          <p:cNvPr id="4" name="Google Shape;740;p53">
            <a:extLst>
              <a:ext uri="{FF2B5EF4-FFF2-40B4-BE49-F238E27FC236}">
                <a16:creationId xmlns:a16="http://schemas.microsoft.com/office/drawing/2014/main" id="{C2535722-E7C2-ADE3-BD7F-CD2F049A1BF5}"/>
              </a:ext>
            </a:extLst>
          </p:cNvPr>
          <p:cNvSpPr txBox="1">
            <a:spLocks/>
          </p:cNvSpPr>
          <p:nvPr/>
        </p:nvSpPr>
        <p:spPr>
          <a:xfrm>
            <a:off x="0"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managing criticism and suggestions</a:t>
            </a:r>
            <a:endParaRPr lang="en-ID" sz="25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60"/>
          <p:cNvSpPr txBox="1">
            <a:spLocks noGrp="1"/>
          </p:cNvSpPr>
          <p:nvPr>
            <p:ph type="title" idx="2"/>
          </p:nvPr>
        </p:nvSpPr>
        <p:spPr>
          <a:xfrm>
            <a:off x="586740" y="1143000"/>
            <a:ext cx="6042659" cy="559674"/>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2000" dirty="0"/>
              <a:t>BPMN Deleting Criticism &amp; Suggestion</a:t>
            </a:r>
            <a:endParaRPr sz="2000" dirty="0"/>
          </a:p>
        </p:txBody>
      </p:sp>
      <p:pic>
        <p:nvPicPr>
          <p:cNvPr id="783" name="Google Shape;783;p60"/>
          <p:cNvPicPr preferRelativeResize="0"/>
          <p:nvPr/>
        </p:nvPicPr>
        <p:blipFill rotWithShape="1">
          <a:blip r:embed="rId3">
            <a:alphaModFix/>
          </a:blip>
          <a:srcRect b="26990"/>
          <a:stretch/>
        </p:blipFill>
        <p:spPr>
          <a:xfrm>
            <a:off x="500183" y="1702674"/>
            <a:ext cx="7906853" cy="2622071"/>
          </a:xfrm>
          <a:prstGeom prst="rect">
            <a:avLst/>
          </a:prstGeom>
          <a:noFill/>
          <a:ln>
            <a:noFill/>
          </a:ln>
        </p:spPr>
      </p:pic>
      <p:sp>
        <p:nvSpPr>
          <p:cNvPr id="6" name="Google Shape;740;p53">
            <a:extLst>
              <a:ext uri="{FF2B5EF4-FFF2-40B4-BE49-F238E27FC236}">
                <a16:creationId xmlns:a16="http://schemas.microsoft.com/office/drawing/2014/main" id="{C7FC6F2D-F60D-214F-07B0-9D6BAC4F4418}"/>
              </a:ext>
            </a:extLst>
          </p:cNvPr>
          <p:cNvSpPr txBox="1">
            <a:spLocks/>
          </p:cNvSpPr>
          <p:nvPr/>
        </p:nvSpPr>
        <p:spPr>
          <a:xfrm>
            <a:off x="0" y="-266963"/>
            <a:ext cx="4435663"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managing criticism and suggestions</a:t>
            </a:r>
            <a:endParaRPr lang="en-ID" sz="25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64"/>
          <p:cNvSpPr txBox="1">
            <a:spLocks noGrp="1"/>
          </p:cNvSpPr>
          <p:nvPr>
            <p:ph type="title" idx="2"/>
          </p:nvPr>
        </p:nvSpPr>
        <p:spPr>
          <a:xfrm>
            <a:off x="411480" y="777240"/>
            <a:ext cx="7834183" cy="128196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2000" dirty="0"/>
              <a:t>BPMN Adding Product Category</a:t>
            </a:r>
            <a:endParaRPr sz="2000" dirty="0"/>
          </a:p>
        </p:txBody>
      </p:sp>
      <p:pic>
        <p:nvPicPr>
          <p:cNvPr id="807" name="Google Shape;807;p64"/>
          <p:cNvPicPr preferRelativeResize="0"/>
          <p:nvPr/>
        </p:nvPicPr>
        <p:blipFill rotWithShape="1">
          <a:blip r:embed="rId3">
            <a:alphaModFix/>
          </a:blip>
          <a:srcRect b="22881"/>
          <a:stretch/>
        </p:blipFill>
        <p:spPr>
          <a:xfrm>
            <a:off x="1043939" y="1714500"/>
            <a:ext cx="7469043" cy="2734343"/>
          </a:xfrm>
          <a:prstGeom prst="rect">
            <a:avLst/>
          </a:prstGeom>
          <a:noFill/>
          <a:ln>
            <a:noFill/>
          </a:ln>
        </p:spPr>
      </p:pic>
      <p:sp>
        <p:nvSpPr>
          <p:cNvPr id="4" name="Google Shape;740;p53">
            <a:extLst>
              <a:ext uri="{FF2B5EF4-FFF2-40B4-BE49-F238E27FC236}">
                <a16:creationId xmlns:a16="http://schemas.microsoft.com/office/drawing/2014/main" id="{1D6EFA18-1BFC-681D-FCF9-EB2C831B48BF}"/>
              </a:ext>
            </a:extLst>
          </p:cNvPr>
          <p:cNvSpPr txBox="1">
            <a:spLocks/>
          </p:cNvSpPr>
          <p:nvPr/>
        </p:nvSpPr>
        <p:spPr>
          <a:xfrm>
            <a:off x="0" y="-266963"/>
            <a:ext cx="4754880"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product categories</a:t>
            </a:r>
            <a:endParaRPr lang="en-ID" sz="25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65"/>
          <p:cNvSpPr txBox="1">
            <a:spLocks noGrp="1"/>
          </p:cNvSpPr>
          <p:nvPr>
            <p:ph type="title" idx="2"/>
          </p:nvPr>
        </p:nvSpPr>
        <p:spPr>
          <a:xfrm>
            <a:off x="480060" y="644637"/>
            <a:ext cx="7834183" cy="128196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2000" dirty="0"/>
              <a:t>BPMN Editing Product Category</a:t>
            </a:r>
            <a:endParaRPr sz="2000" dirty="0"/>
          </a:p>
        </p:txBody>
      </p:sp>
      <p:pic>
        <p:nvPicPr>
          <p:cNvPr id="813" name="Google Shape;813;p65"/>
          <p:cNvPicPr preferRelativeResize="0"/>
          <p:nvPr/>
        </p:nvPicPr>
        <p:blipFill rotWithShape="1">
          <a:blip r:embed="rId3">
            <a:alphaModFix/>
          </a:blip>
          <a:srcRect b="26942"/>
          <a:stretch/>
        </p:blipFill>
        <p:spPr>
          <a:xfrm>
            <a:off x="578810" y="1556236"/>
            <a:ext cx="7408081" cy="2258403"/>
          </a:xfrm>
          <a:prstGeom prst="rect">
            <a:avLst/>
          </a:prstGeom>
          <a:noFill/>
          <a:ln>
            <a:noFill/>
          </a:ln>
        </p:spPr>
      </p:pic>
      <p:sp>
        <p:nvSpPr>
          <p:cNvPr id="4" name="Google Shape;740;p53">
            <a:extLst>
              <a:ext uri="{FF2B5EF4-FFF2-40B4-BE49-F238E27FC236}">
                <a16:creationId xmlns:a16="http://schemas.microsoft.com/office/drawing/2014/main" id="{535F22C4-4898-7E25-80E9-E24CEA6646F0}"/>
              </a:ext>
            </a:extLst>
          </p:cNvPr>
          <p:cNvSpPr txBox="1">
            <a:spLocks/>
          </p:cNvSpPr>
          <p:nvPr/>
        </p:nvSpPr>
        <p:spPr>
          <a:xfrm>
            <a:off x="0" y="-266963"/>
            <a:ext cx="4754880"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product categories</a:t>
            </a:r>
            <a:endParaRPr lang="en-ID" sz="25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66"/>
          <p:cNvSpPr txBox="1">
            <a:spLocks noGrp="1"/>
          </p:cNvSpPr>
          <p:nvPr>
            <p:ph type="title" idx="2"/>
          </p:nvPr>
        </p:nvSpPr>
        <p:spPr>
          <a:xfrm>
            <a:off x="472440" y="1043940"/>
            <a:ext cx="7834183" cy="128196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2000" dirty="0"/>
              <a:t>BPMN Deleting Product Category</a:t>
            </a:r>
            <a:endParaRPr sz="2000" dirty="0"/>
          </a:p>
        </p:txBody>
      </p:sp>
      <p:pic>
        <p:nvPicPr>
          <p:cNvPr id="819" name="Google Shape;819;p66"/>
          <p:cNvPicPr preferRelativeResize="0"/>
          <p:nvPr/>
        </p:nvPicPr>
        <p:blipFill rotWithShape="1">
          <a:blip r:embed="rId3">
            <a:alphaModFix/>
          </a:blip>
          <a:srcRect b="25465"/>
          <a:stretch/>
        </p:blipFill>
        <p:spPr>
          <a:xfrm>
            <a:off x="1028700" y="2065019"/>
            <a:ext cx="7390782" cy="2123921"/>
          </a:xfrm>
          <a:prstGeom prst="rect">
            <a:avLst/>
          </a:prstGeom>
          <a:noFill/>
          <a:ln>
            <a:noFill/>
          </a:ln>
        </p:spPr>
      </p:pic>
      <p:sp>
        <p:nvSpPr>
          <p:cNvPr id="4" name="Google Shape;740;p53">
            <a:extLst>
              <a:ext uri="{FF2B5EF4-FFF2-40B4-BE49-F238E27FC236}">
                <a16:creationId xmlns:a16="http://schemas.microsoft.com/office/drawing/2014/main" id="{E268475D-1D47-EA42-BE9C-CDAC95D3E7D0}"/>
              </a:ext>
            </a:extLst>
          </p:cNvPr>
          <p:cNvSpPr txBox="1">
            <a:spLocks/>
          </p:cNvSpPr>
          <p:nvPr/>
        </p:nvSpPr>
        <p:spPr>
          <a:xfrm>
            <a:off x="0" y="-266963"/>
            <a:ext cx="4754880" cy="12819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6000"/>
              <a:buFont typeface="Josefin Sans"/>
              <a:buNone/>
              <a:defRPr sz="8000" b="1" i="0" u="none" strike="noStrike" cap="none">
                <a:solidFill>
                  <a:schemeClr val="accent2"/>
                </a:solidFill>
                <a:latin typeface="Josefin Sans"/>
                <a:ea typeface="Josefin Sans"/>
                <a:cs typeface="Josefin Sans"/>
                <a:sym typeface="Josefin Sans"/>
              </a:defRPr>
            </a:lvl1pPr>
            <a:lvl2pPr marR="0" lvl="1"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2pPr>
            <a:lvl3pPr marR="0" lvl="2"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3pPr>
            <a:lvl4pPr marR="0" lvl="3"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4pPr>
            <a:lvl5pPr marR="0" lvl="4"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5pPr>
            <a:lvl6pPr marR="0" lvl="5"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6pPr>
            <a:lvl7pPr marR="0" lvl="6"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7pPr>
            <a:lvl8pPr marR="0" lvl="7"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8pPr>
            <a:lvl9pPr marR="0" lvl="8" algn="l" rtl="0">
              <a:lnSpc>
                <a:spcPct val="100000"/>
              </a:lnSpc>
              <a:spcBef>
                <a:spcPts val="0"/>
              </a:spcBef>
              <a:spcAft>
                <a:spcPts val="0"/>
              </a:spcAft>
              <a:buClr>
                <a:schemeClr val="accent6"/>
              </a:buClr>
              <a:buSzPts val="6000"/>
              <a:buFont typeface="Josefin Sans"/>
              <a:buNone/>
              <a:defRPr sz="6000" b="1" i="0" u="none" strike="noStrike" cap="none">
                <a:solidFill>
                  <a:schemeClr val="accent6"/>
                </a:solidFill>
                <a:latin typeface="Josefin Sans"/>
                <a:ea typeface="Josefin Sans"/>
                <a:cs typeface="Josefin Sans"/>
                <a:sym typeface="Josefin Sans"/>
              </a:defRPr>
            </a:lvl9pPr>
          </a:lstStyle>
          <a:p>
            <a:pPr algn="l"/>
            <a:r>
              <a:rPr lang="en-US" sz="2500" dirty="0"/>
              <a:t>business process of managing product categories</a:t>
            </a:r>
            <a:endParaRPr lang="en-ID" sz="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9"/>
          <p:cNvSpPr txBox="1">
            <a:spLocks noGrp="1"/>
          </p:cNvSpPr>
          <p:nvPr>
            <p:ph type="title"/>
          </p:nvPr>
        </p:nvSpPr>
        <p:spPr>
          <a:xfrm>
            <a:off x="2693850" y="363275"/>
            <a:ext cx="375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Introduction</a:t>
            </a:r>
            <a:endParaRPr/>
          </a:p>
        </p:txBody>
      </p:sp>
      <p:sp>
        <p:nvSpPr>
          <p:cNvPr id="650" name="Google Shape;650;p39"/>
          <p:cNvSpPr txBox="1">
            <a:spLocks noGrp="1"/>
          </p:cNvSpPr>
          <p:nvPr>
            <p:ph type="subTitle" idx="3"/>
          </p:nvPr>
        </p:nvSpPr>
        <p:spPr>
          <a:xfrm>
            <a:off x="-215274" y="1156499"/>
            <a:ext cx="30453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
              <a:t>Topic</a:t>
            </a:r>
            <a:endParaRPr/>
          </a:p>
        </p:txBody>
      </p:sp>
      <p:sp>
        <p:nvSpPr>
          <p:cNvPr id="651" name="Google Shape;651;p39"/>
          <p:cNvSpPr txBox="1">
            <a:spLocks noGrp="1"/>
          </p:cNvSpPr>
          <p:nvPr>
            <p:ph type="subTitle" idx="4"/>
          </p:nvPr>
        </p:nvSpPr>
        <p:spPr>
          <a:xfrm>
            <a:off x="831888" y="1695695"/>
            <a:ext cx="6373584" cy="57270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sz="1800" b="1">
                <a:solidFill>
                  <a:srgbClr val="0D2234"/>
                </a:solidFill>
              </a:rPr>
              <a:t>Information System Gift Bouquet IT DEL</a:t>
            </a:r>
            <a:endParaRPr/>
          </a:p>
        </p:txBody>
      </p:sp>
      <p:sp>
        <p:nvSpPr>
          <p:cNvPr id="652" name="Google Shape;652;p39"/>
          <p:cNvSpPr txBox="1"/>
          <p:nvPr/>
        </p:nvSpPr>
        <p:spPr>
          <a:xfrm>
            <a:off x="831888" y="2393250"/>
            <a:ext cx="3045300" cy="357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2100"/>
              <a:buFont typeface="Josefin Sans"/>
              <a:buNone/>
            </a:pPr>
            <a:r>
              <a:rPr lang="en" sz="2800" b="1" i="0" u="none" strike="noStrike" cap="none">
                <a:solidFill>
                  <a:schemeClr val="dk1"/>
                </a:solidFill>
                <a:latin typeface="Lustria"/>
                <a:ea typeface="Lustria"/>
                <a:cs typeface="Lustria"/>
                <a:sym typeface="Lustria"/>
              </a:rPr>
              <a:t>Objectives</a:t>
            </a:r>
            <a:endParaRPr/>
          </a:p>
        </p:txBody>
      </p:sp>
      <p:sp>
        <p:nvSpPr>
          <p:cNvPr id="653" name="Google Shape;653;p39"/>
          <p:cNvSpPr txBox="1"/>
          <p:nvPr/>
        </p:nvSpPr>
        <p:spPr>
          <a:xfrm>
            <a:off x="831888" y="2875104"/>
            <a:ext cx="6373584" cy="1014144"/>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chemeClr val="dk2"/>
              </a:buClr>
              <a:buSzPts val="1400"/>
              <a:buFont typeface="Open Sans"/>
              <a:buNone/>
            </a:pPr>
            <a:r>
              <a:rPr lang="en" sz="1800" b="1" i="0" u="none" strike="noStrike" cap="none">
                <a:solidFill>
                  <a:srgbClr val="0D2234"/>
                </a:solidFill>
                <a:latin typeface="Open Sans"/>
                <a:ea typeface="Open Sans"/>
                <a:cs typeface="Open Sans"/>
                <a:sym typeface="Open Sans"/>
              </a:rPr>
              <a:t>make it easier for customers to get information and buy gifts bouquet for IT Del students who are in the campus area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7"/>
          <p:cNvSpPr txBox="1">
            <a:spLocks noGrp="1"/>
          </p:cNvSpPr>
          <p:nvPr>
            <p:ph type="title" idx="2"/>
          </p:nvPr>
        </p:nvSpPr>
        <p:spPr>
          <a:xfrm>
            <a:off x="68580" y="-4815"/>
            <a:ext cx="7834183" cy="128196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ID" sz="3000" dirty="0"/>
              <a:t>order verification business</a:t>
            </a:r>
            <a:br>
              <a:rPr lang="en-ID" sz="3000" dirty="0"/>
            </a:br>
            <a:r>
              <a:rPr lang="en-ID" sz="3000" dirty="0"/>
              <a:t> process</a:t>
            </a:r>
            <a:endParaRPr sz="3000" dirty="0"/>
          </a:p>
        </p:txBody>
      </p:sp>
      <p:pic>
        <p:nvPicPr>
          <p:cNvPr id="4" name="Picture 3">
            <a:extLst>
              <a:ext uri="{FF2B5EF4-FFF2-40B4-BE49-F238E27FC236}">
                <a16:creationId xmlns:a16="http://schemas.microsoft.com/office/drawing/2014/main" id="{2D3FD809-E550-76A0-27DE-C9DA4E5F808A}"/>
              </a:ext>
            </a:extLst>
          </p:cNvPr>
          <p:cNvPicPr>
            <a:picLocks noChangeAspect="1"/>
          </p:cNvPicPr>
          <p:nvPr/>
        </p:nvPicPr>
        <p:blipFill rotWithShape="1">
          <a:blip r:embed="rId3">
            <a:extLst>
              <a:ext uri="{28A0092B-C50C-407E-A947-70E740481C1C}">
                <a14:useLocalDpi xmlns:a14="http://schemas.microsoft.com/office/drawing/2010/main" val="0"/>
              </a:ext>
            </a:extLst>
          </a:blip>
          <a:srcRect b="18572"/>
          <a:stretch/>
        </p:blipFill>
        <p:spPr bwMode="auto">
          <a:xfrm>
            <a:off x="414076" y="1515427"/>
            <a:ext cx="8315847" cy="2302193"/>
          </a:xfrm>
          <a:prstGeom prst="rect">
            <a:avLst/>
          </a:prstGeom>
          <a:noFill/>
          <a:ln>
            <a:noFill/>
          </a:ln>
          <a:extLst>
            <a:ext uri="{53640926-AAD7-44D8-BBD7-CCE9431645EC}">
              <a14:shadowObscured xmlns:a14="http://schemas.microsoft.com/office/drawing/2010/main"/>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68"/>
          <p:cNvSpPr txBox="1">
            <a:spLocks noGrp="1"/>
          </p:cNvSpPr>
          <p:nvPr>
            <p:ph type="title" idx="2"/>
          </p:nvPr>
        </p:nvSpPr>
        <p:spPr>
          <a:xfrm>
            <a:off x="151783" y="0"/>
            <a:ext cx="7834183" cy="1281963"/>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US" sz="2500" dirty="0"/>
              <a:t>business process of removing </a:t>
            </a:r>
            <a:br>
              <a:rPr lang="en-US" sz="2500" dirty="0"/>
            </a:br>
            <a:r>
              <a:rPr lang="en-US" sz="2500" dirty="0"/>
              <a:t>products in carts</a:t>
            </a:r>
            <a:endParaRPr sz="2500" dirty="0"/>
          </a:p>
        </p:txBody>
      </p:sp>
      <p:pic>
        <p:nvPicPr>
          <p:cNvPr id="4" name="Picture 3">
            <a:extLst>
              <a:ext uri="{FF2B5EF4-FFF2-40B4-BE49-F238E27FC236}">
                <a16:creationId xmlns:a16="http://schemas.microsoft.com/office/drawing/2014/main" id="{5FF17BFC-12C7-F465-806E-CF3198E111B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5000" y="1525746"/>
            <a:ext cx="8509000" cy="209200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72"/>
          <p:cNvSpPr txBox="1">
            <a:spLocks noGrp="1"/>
          </p:cNvSpPr>
          <p:nvPr>
            <p:ph type="title"/>
          </p:nvPr>
        </p:nvSpPr>
        <p:spPr>
          <a:xfrm>
            <a:off x="2140800" y="1630500"/>
            <a:ext cx="4862400" cy="188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Usecase Diagram</a:t>
            </a:r>
            <a:br>
              <a:rPr lang="en">
                <a:solidFill>
                  <a:schemeClr val="dk2"/>
                </a:solidFill>
              </a:rPr>
            </a:br>
            <a:r>
              <a:rPr lang="en">
                <a:solidFill>
                  <a:schemeClr val="dk2"/>
                </a:solidFill>
              </a:rPr>
              <a:t>&amp;</a:t>
            </a:r>
            <a:br>
              <a:rPr lang="en">
                <a:solidFill>
                  <a:schemeClr val="dk2"/>
                </a:solidFill>
              </a:rPr>
            </a:br>
            <a:r>
              <a:rPr lang="en">
                <a:solidFill>
                  <a:schemeClr val="dk2"/>
                </a:solidFill>
              </a:rPr>
              <a:t>Usecase Scenario</a:t>
            </a:r>
            <a:endParaRPr>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73"/>
          <p:cNvSpPr txBox="1">
            <a:spLocks noGrp="1"/>
          </p:cNvSpPr>
          <p:nvPr>
            <p:ph type="title"/>
          </p:nvPr>
        </p:nvSpPr>
        <p:spPr>
          <a:xfrm>
            <a:off x="207300" y="0"/>
            <a:ext cx="3756300" cy="104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Diagram</a:t>
            </a:r>
            <a:endParaRPr/>
          </a:p>
        </p:txBody>
      </p:sp>
      <p:pic>
        <p:nvPicPr>
          <p:cNvPr id="3" name="Picture 2">
            <a:extLst>
              <a:ext uri="{FF2B5EF4-FFF2-40B4-BE49-F238E27FC236}">
                <a16:creationId xmlns:a16="http://schemas.microsoft.com/office/drawing/2014/main" id="{02D9FBD6-73CE-40CA-8593-4D8D7E8536B5}"/>
              </a:ext>
            </a:extLst>
          </p:cNvPr>
          <p:cNvPicPr>
            <a:picLocks noChangeAspect="1"/>
          </p:cNvPicPr>
          <p:nvPr/>
        </p:nvPicPr>
        <p:blipFill>
          <a:blip r:embed="rId3"/>
          <a:stretch>
            <a:fillRect/>
          </a:stretch>
        </p:blipFill>
        <p:spPr>
          <a:xfrm>
            <a:off x="4327315" y="114299"/>
            <a:ext cx="3964278" cy="466692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74"/>
          <p:cNvSpPr txBox="1">
            <a:spLocks noGrp="1"/>
          </p:cNvSpPr>
          <p:nvPr>
            <p:ph type="title"/>
          </p:nvPr>
        </p:nvSpPr>
        <p:spPr>
          <a:xfrm>
            <a:off x="170225" y="1817675"/>
            <a:ext cx="4261500" cy="25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Registration </a:t>
            </a: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p:txBody>
      </p:sp>
      <p:pic>
        <p:nvPicPr>
          <p:cNvPr id="865" name="Google Shape;865;p74"/>
          <p:cNvPicPr preferRelativeResize="0"/>
          <p:nvPr/>
        </p:nvPicPr>
        <p:blipFill rotWithShape="1">
          <a:blip r:embed="rId3">
            <a:alphaModFix/>
          </a:blip>
          <a:srcRect l="-3683" t="-2951" r="1923" b="1190"/>
          <a:stretch/>
        </p:blipFill>
        <p:spPr>
          <a:xfrm>
            <a:off x="3938875" y="167425"/>
            <a:ext cx="4664800" cy="4720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75"/>
          <p:cNvSpPr txBox="1">
            <a:spLocks noGrp="1"/>
          </p:cNvSpPr>
          <p:nvPr>
            <p:ph type="title"/>
          </p:nvPr>
        </p:nvSpPr>
        <p:spPr>
          <a:xfrm>
            <a:off x="262575" y="1643025"/>
            <a:ext cx="4301100" cy="27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Login </a:t>
            </a:r>
            <a:endParaRPr>
              <a:solidFill>
                <a:schemeClr val="accent2"/>
              </a:solidFill>
            </a:endParaRPr>
          </a:p>
        </p:txBody>
      </p:sp>
      <p:pic>
        <p:nvPicPr>
          <p:cNvPr id="871" name="Google Shape;871;p75"/>
          <p:cNvPicPr preferRelativeResize="0"/>
          <p:nvPr/>
        </p:nvPicPr>
        <p:blipFill>
          <a:blip r:embed="rId3">
            <a:alphaModFix/>
          </a:blip>
          <a:stretch>
            <a:fillRect/>
          </a:stretch>
        </p:blipFill>
        <p:spPr>
          <a:xfrm>
            <a:off x="3857425" y="245575"/>
            <a:ext cx="4708850" cy="46523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76"/>
          <p:cNvSpPr txBox="1">
            <a:spLocks noGrp="1"/>
          </p:cNvSpPr>
          <p:nvPr>
            <p:ph type="title"/>
          </p:nvPr>
        </p:nvSpPr>
        <p:spPr>
          <a:xfrm>
            <a:off x="150200" y="1516875"/>
            <a:ext cx="4205400" cy="23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process of viewing bouquet</a:t>
            </a: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p:txBody>
      </p:sp>
      <p:pic>
        <p:nvPicPr>
          <p:cNvPr id="877" name="Google Shape;877;p76"/>
          <p:cNvPicPr preferRelativeResize="0"/>
          <p:nvPr/>
        </p:nvPicPr>
        <p:blipFill>
          <a:blip r:embed="rId3">
            <a:alphaModFix/>
          </a:blip>
          <a:stretch>
            <a:fillRect/>
          </a:stretch>
        </p:blipFill>
        <p:spPr>
          <a:xfrm>
            <a:off x="4244525" y="122300"/>
            <a:ext cx="4588650" cy="4439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7"/>
          <p:cNvSpPr txBox="1">
            <a:spLocks noGrp="1"/>
          </p:cNvSpPr>
          <p:nvPr>
            <p:ph type="title"/>
          </p:nvPr>
        </p:nvSpPr>
        <p:spPr>
          <a:xfrm>
            <a:off x="501100" y="1055650"/>
            <a:ext cx="3502800" cy="23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process request bouquet</a:t>
            </a: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p:txBody>
      </p:sp>
      <p:pic>
        <p:nvPicPr>
          <p:cNvPr id="883" name="Google Shape;883;p77"/>
          <p:cNvPicPr preferRelativeResize="0"/>
          <p:nvPr/>
        </p:nvPicPr>
        <p:blipFill>
          <a:blip r:embed="rId3">
            <a:alphaModFix/>
          </a:blip>
          <a:stretch>
            <a:fillRect/>
          </a:stretch>
        </p:blipFill>
        <p:spPr>
          <a:xfrm>
            <a:off x="4156300" y="152400"/>
            <a:ext cx="4295874" cy="4838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8"/>
          <p:cNvSpPr txBox="1">
            <a:spLocks noGrp="1"/>
          </p:cNvSpPr>
          <p:nvPr>
            <p:ph type="title"/>
          </p:nvPr>
        </p:nvSpPr>
        <p:spPr>
          <a:xfrm>
            <a:off x="501100" y="1055650"/>
            <a:ext cx="3502800" cy="23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adding product review</a:t>
            </a: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p:txBody>
      </p:sp>
      <p:pic>
        <p:nvPicPr>
          <p:cNvPr id="889" name="Google Shape;889;p78"/>
          <p:cNvPicPr preferRelativeResize="0"/>
          <p:nvPr/>
        </p:nvPicPr>
        <p:blipFill>
          <a:blip r:embed="rId3">
            <a:alphaModFix/>
          </a:blip>
          <a:stretch>
            <a:fillRect/>
          </a:stretch>
        </p:blipFill>
        <p:spPr>
          <a:xfrm>
            <a:off x="4148125" y="304800"/>
            <a:ext cx="4078201"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9"/>
          <p:cNvSpPr txBox="1">
            <a:spLocks noGrp="1"/>
          </p:cNvSpPr>
          <p:nvPr>
            <p:ph type="title"/>
          </p:nvPr>
        </p:nvSpPr>
        <p:spPr>
          <a:xfrm>
            <a:off x="329375" y="1554488"/>
            <a:ext cx="3502800" cy="23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deleting review</a:t>
            </a: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p:txBody>
      </p:sp>
      <p:pic>
        <p:nvPicPr>
          <p:cNvPr id="895" name="Google Shape;895;p79"/>
          <p:cNvPicPr preferRelativeResize="0"/>
          <p:nvPr/>
        </p:nvPicPr>
        <p:blipFill>
          <a:blip r:embed="rId3">
            <a:alphaModFix/>
          </a:blip>
          <a:stretch>
            <a:fillRect/>
          </a:stretch>
        </p:blipFill>
        <p:spPr>
          <a:xfrm>
            <a:off x="3879050" y="206138"/>
            <a:ext cx="4633299" cy="4731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0"/>
          <p:cNvSpPr txBox="1">
            <a:spLocks noGrp="1"/>
          </p:cNvSpPr>
          <p:nvPr>
            <p:ph type="title"/>
          </p:nvPr>
        </p:nvSpPr>
        <p:spPr>
          <a:xfrm>
            <a:off x="2693850" y="363275"/>
            <a:ext cx="37563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Introduction</a:t>
            </a:r>
            <a:endParaRPr/>
          </a:p>
        </p:txBody>
      </p:sp>
      <p:sp>
        <p:nvSpPr>
          <p:cNvPr id="659" name="Google Shape;659;p40"/>
          <p:cNvSpPr txBox="1">
            <a:spLocks noGrp="1"/>
          </p:cNvSpPr>
          <p:nvPr>
            <p:ph type="subTitle" idx="3"/>
          </p:nvPr>
        </p:nvSpPr>
        <p:spPr>
          <a:xfrm>
            <a:off x="126102" y="1156500"/>
            <a:ext cx="30453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
              <a:t>Backgorund</a:t>
            </a:r>
            <a:endParaRPr/>
          </a:p>
        </p:txBody>
      </p:sp>
      <p:sp>
        <p:nvSpPr>
          <p:cNvPr id="660" name="Google Shape;660;p40"/>
          <p:cNvSpPr txBox="1">
            <a:spLocks noGrp="1"/>
          </p:cNvSpPr>
          <p:nvPr>
            <p:ph type="subTitle" idx="4"/>
          </p:nvPr>
        </p:nvSpPr>
        <p:spPr>
          <a:xfrm>
            <a:off x="701040" y="1734025"/>
            <a:ext cx="7741920" cy="2512513"/>
          </a:xfrm>
          <a:prstGeom prst="rect">
            <a:avLst/>
          </a:prstGeom>
          <a:noFill/>
          <a:ln>
            <a:noFill/>
          </a:ln>
        </p:spPr>
        <p:txBody>
          <a:bodyPr spcFirstLastPara="1" wrap="square" lIns="91425" tIns="91425" rIns="91425" bIns="91425" anchor="t" anchorCtr="0">
            <a:noAutofit/>
          </a:bodyPr>
          <a:lstStyle/>
          <a:p>
            <a:pPr marL="342900" lvl="0" indent="-342900" algn="just" rtl="0">
              <a:lnSpc>
                <a:spcPct val="100000"/>
              </a:lnSpc>
              <a:spcBef>
                <a:spcPts val="0"/>
              </a:spcBef>
              <a:spcAft>
                <a:spcPts val="0"/>
              </a:spcAft>
              <a:buSzPts val="1400"/>
              <a:buFont typeface="Noto Sans Symbols"/>
              <a:buChar char="❑"/>
            </a:pPr>
            <a:r>
              <a:rPr lang="en" sz="2400"/>
              <a:t>it is difficult for customers to find shops that sell  bouquets in the area around IT Del and there is no service to deliver bouquets to campus</a:t>
            </a:r>
            <a:endParaRPr/>
          </a:p>
          <a:p>
            <a:pPr marL="0" lvl="0" indent="0" algn="just" rtl="0">
              <a:lnSpc>
                <a:spcPct val="100000"/>
              </a:lnSpc>
              <a:spcBef>
                <a:spcPts val="0"/>
              </a:spcBef>
              <a:spcAft>
                <a:spcPts val="0"/>
              </a:spcAft>
              <a:buSzPts val="1400"/>
              <a:buNone/>
            </a:pPr>
            <a:endParaRPr sz="2400"/>
          </a:p>
          <a:p>
            <a:pPr marL="342900" lvl="0" indent="-342900" algn="just" rtl="0">
              <a:lnSpc>
                <a:spcPct val="100000"/>
              </a:lnSpc>
              <a:spcBef>
                <a:spcPts val="0"/>
              </a:spcBef>
              <a:spcAft>
                <a:spcPts val="0"/>
              </a:spcAft>
              <a:buSzPts val="1400"/>
              <a:buFont typeface="Noto Sans Symbols"/>
              <a:buChar char="❑"/>
            </a:pPr>
            <a:r>
              <a:rPr lang="en" sz="2400"/>
              <a:t>PI Del Cooperative who wants to open a new business in the gift bouquet sector</a:t>
            </a:r>
            <a:endParaRPr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80"/>
          <p:cNvSpPr txBox="1">
            <a:spLocks noGrp="1"/>
          </p:cNvSpPr>
          <p:nvPr>
            <p:ph type="title"/>
          </p:nvPr>
        </p:nvSpPr>
        <p:spPr>
          <a:xfrm>
            <a:off x="329375" y="1554488"/>
            <a:ext cx="3502800" cy="23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adding product</a:t>
            </a: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a:p>
            <a:pPr marL="0" lvl="0" indent="0" algn="l" rtl="0">
              <a:spcBef>
                <a:spcPts val="0"/>
              </a:spcBef>
              <a:spcAft>
                <a:spcPts val="0"/>
              </a:spcAft>
              <a:buClr>
                <a:srgbClr val="000000"/>
              </a:buClr>
              <a:buSzPts val="6000"/>
              <a:buFont typeface="Arial"/>
              <a:buNone/>
            </a:pPr>
            <a:endParaRPr>
              <a:solidFill>
                <a:schemeClr val="accent2"/>
              </a:solidFill>
            </a:endParaRPr>
          </a:p>
        </p:txBody>
      </p:sp>
      <p:pic>
        <p:nvPicPr>
          <p:cNvPr id="901" name="Google Shape;901;p80"/>
          <p:cNvPicPr preferRelativeResize="0"/>
          <p:nvPr/>
        </p:nvPicPr>
        <p:blipFill>
          <a:blip r:embed="rId3">
            <a:alphaModFix/>
          </a:blip>
          <a:stretch>
            <a:fillRect/>
          </a:stretch>
        </p:blipFill>
        <p:spPr>
          <a:xfrm>
            <a:off x="3984575" y="152400"/>
            <a:ext cx="3931025" cy="4838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81"/>
          <p:cNvSpPr txBox="1">
            <a:spLocks noGrp="1"/>
          </p:cNvSpPr>
          <p:nvPr>
            <p:ph type="title"/>
          </p:nvPr>
        </p:nvSpPr>
        <p:spPr>
          <a:xfrm>
            <a:off x="294675" y="1802475"/>
            <a:ext cx="8064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editing product </a:t>
            </a:r>
            <a:endParaRPr/>
          </a:p>
        </p:txBody>
      </p:sp>
      <p:pic>
        <p:nvPicPr>
          <p:cNvPr id="907" name="Google Shape;907;p81"/>
          <p:cNvPicPr preferRelativeResize="0"/>
          <p:nvPr/>
        </p:nvPicPr>
        <p:blipFill>
          <a:blip r:embed="rId3">
            <a:alphaModFix/>
          </a:blip>
          <a:stretch>
            <a:fillRect/>
          </a:stretch>
        </p:blipFill>
        <p:spPr>
          <a:xfrm>
            <a:off x="4513850" y="367975"/>
            <a:ext cx="4096800" cy="45925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90"/>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changing product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status</a:t>
            </a:r>
            <a:endParaRPr/>
          </a:p>
        </p:txBody>
      </p:sp>
      <p:pic>
        <p:nvPicPr>
          <p:cNvPr id="961" name="Google Shape;961;p90"/>
          <p:cNvPicPr preferRelativeResize="0"/>
          <p:nvPr/>
        </p:nvPicPr>
        <p:blipFill>
          <a:blip r:embed="rId3">
            <a:alphaModFix/>
          </a:blip>
          <a:stretch>
            <a:fillRect/>
          </a:stretch>
        </p:blipFill>
        <p:spPr>
          <a:xfrm>
            <a:off x="4489325" y="850425"/>
            <a:ext cx="3982325" cy="41213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89"/>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deleting product</a:t>
            </a:r>
            <a:endParaRPr/>
          </a:p>
        </p:txBody>
      </p:sp>
      <p:pic>
        <p:nvPicPr>
          <p:cNvPr id="955" name="Google Shape;955;p89"/>
          <p:cNvPicPr preferRelativeResize="0"/>
          <p:nvPr/>
        </p:nvPicPr>
        <p:blipFill>
          <a:blip r:embed="rId3">
            <a:alphaModFix/>
          </a:blip>
          <a:stretch>
            <a:fillRect/>
          </a:stretch>
        </p:blipFill>
        <p:spPr>
          <a:xfrm>
            <a:off x="4464775" y="613300"/>
            <a:ext cx="4121349" cy="4113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82"/>
          <p:cNvSpPr txBox="1">
            <a:spLocks noGrp="1"/>
          </p:cNvSpPr>
          <p:nvPr>
            <p:ph type="title"/>
          </p:nvPr>
        </p:nvSpPr>
        <p:spPr>
          <a:xfrm>
            <a:off x="294675" y="1802475"/>
            <a:ext cx="3976500" cy="173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dirty="0">
                <a:solidFill>
                  <a:schemeClr val="tx1">
                    <a:lumMod val="40000"/>
                    <a:lumOff val="60000"/>
                  </a:schemeClr>
                </a:solidFill>
              </a:rPr>
              <a:t>Usecase Scenario</a:t>
            </a:r>
            <a:br>
              <a:rPr lang="en" dirty="0">
                <a:solidFill>
                  <a:schemeClr val="tx1">
                    <a:lumMod val="40000"/>
                    <a:lumOff val="60000"/>
                  </a:schemeClr>
                </a:solidFill>
              </a:rPr>
            </a:br>
            <a:r>
              <a:rPr lang="en-US" sz="3000" dirty="0">
                <a:solidFill>
                  <a:schemeClr val="tx1">
                    <a:lumMod val="40000"/>
                    <a:lumOff val="60000"/>
                  </a:schemeClr>
                </a:solidFill>
              </a:rPr>
              <a:t>of placing an order</a:t>
            </a:r>
            <a:endParaRPr lang="en" dirty="0">
              <a:solidFill>
                <a:schemeClr val="tx1">
                  <a:lumMod val="40000"/>
                  <a:lumOff val="60000"/>
                </a:schemeClr>
              </a:solidFill>
            </a:endParaRPr>
          </a:p>
        </p:txBody>
      </p:sp>
      <p:pic>
        <p:nvPicPr>
          <p:cNvPr id="3" name="Picture 2">
            <a:extLst>
              <a:ext uri="{FF2B5EF4-FFF2-40B4-BE49-F238E27FC236}">
                <a16:creationId xmlns:a16="http://schemas.microsoft.com/office/drawing/2014/main" id="{FE83B6CD-C8C8-A2ED-C6A6-004C535324A9}"/>
              </a:ext>
            </a:extLst>
          </p:cNvPr>
          <p:cNvPicPr>
            <a:picLocks noChangeAspect="1"/>
          </p:cNvPicPr>
          <p:nvPr/>
        </p:nvPicPr>
        <p:blipFill>
          <a:blip r:embed="rId3"/>
          <a:stretch>
            <a:fillRect/>
          </a:stretch>
        </p:blipFill>
        <p:spPr>
          <a:xfrm>
            <a:off x="4771425" y="256920"/>
            <a:ext cx="3875098" cy="44522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5"/>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dirty="0">
                <a:solidFill>
                  <a:schemeClr val="accent2"/>
                </a:solidFill>
              </a:rPr>
              <a:t>Usecase Scenario </a:t>
            </a:r>
            <a:endParaRPr dirty="0">
              <a:solidFill>
                <a:schemeClr val="accent2"/>
              </a:solidFill>
            </a:endParaRPr>
          </a:p>
          <a:p>
            <a:pPr marL="0" lvl="0" indent="0" algn="l" rtl="0">
              <a:spcBef>
                <a:spcPts val="0"/>
              </a:spcBef>
              <a:spcAft>
                <a:spcPts val="0"/>
              </a:spcAft>
              <a:buClr>
                <a:srgbClr val="000000"/>
              </a:buClr>
              <a:buSzPts val="6000"/>
              <a:buFont typeface="Arial"/>
              <a:buNone/>
            </a:pPr>
            <a:r>
              <a:rPr lang="en" dirty="0">
                <a:solidFill>
                  <a:schemeClr val="accent2"/>
                </a:solidFill>
              </a:rPr>
              <a:t>adding profile data</a:t>
            </a:r>
            <a:endParaRPr dirty="0"/>
          </a:p>
        </p:txBody>
      </p:sp>
      <p:pic>
        <p:nvPicPr>
          <p:cNvPr id="931" name="Google Shape;931;p85"/>
          <p:cNvPicPr preferRelativeResize="0"/>
          <p:nvPr/>
        </p:nvPicPr>
        <p:blipFill>
          <a:blip r:embed="rId3">
            <a:alphaModFix/>
          </a:blip>
          <a:stretch>
            <a:fillRect/>
          </a:stretch>
        </p:blipFill>
        <p:spPr>
          <a:xfrm>
            <a:off x="4301250" y="392525"/>
            <a:ext cx="3992125" cy="4481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86"/>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dirty="0">
                <a:solidFill>
                  <a:schemeClr val="accent2"/>
                </a:solidFill>
              </a:rPr>
              <a:t>Usecase Scenario </a:t>
            </a:r>
            <a:endParaRPr dirty="0">
              <a:solidFill>
                <a:schemeClr val="accent2"/>
              </a:solidFill>
            </a:endParaRPr>
          </a:p>
          <a:p>
            <a:pPr marL="0" lvl="0" indent="0" algn="l" rtl="0">
              <a:spcBef>
                <a:spcPts val="0"/>
              </a:spcBef>
              <a:spcAft>
                <a:spcPts val="0"/>
              </a:spcAft>
              <a:buClr>
                <a:srgbClr val="000000"/>
              </a:buClr>
              <a:buSzPts val="6000"/>
              <a:buFont typeface="Arial"/>
              <a:buNone/>
            </a:pPr>
            <a:r>
              <a:rPr lang="en-ID" dirty="0">
                <a:solidFill>
                  <a:schemeClr val="accent2"/>
                </a:solidFill>
              </a:rPr>
              <a:t>E</a:t>
            </a:r>
            <a:r>
              <a:rPr lang="en" dirty="0">
                <a:solidFill>
                  <a:schemeClr val="accent2"/>
                </a:solidFill>
              </a:rPr>
              <a:t>diting profile data</a:t>
            </a:r>
            <a:endParaRPr dirty="0"/>
          </a:p>
        </p:txBody>
      </p:sp>
      <p:pic>
        <p:nvPicPr>
          <p:cNvPr id="937" name="Google Shape;937;p86"/>
          <p:cNvPicPr preferRelativeResize="0"/>
          <p:nvPr/>
        </p:nvPicPr>
        <p:blipFill>
          <a:blip r:embed="rId3">
            <a:alphaModFix/>
          </a:blip>
          <a:stretch>
            <a:fillRect/>
          </a:stretch>
        </p:blipFill>
        <p:spPr>
          <a:xfrm>
            <a:off x="4301225" y="245325"/>
            <a:ext cx="3990525" cy="45874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91"/>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Deleting profile</a:t>
            </a:r>
            <a:endParaRPr/>
          </a:p>
        </p:txBody>
      </p:sp>
      <p:pic>
        <p:nvPicPr>
          <p:cNvPr id="967" name="Google Shape;967;p91"/>
          <p:cNvPicPr preferRelativeResize="0"/>
          <p:nvPr/>
        </p:nvPicPr>
        <p:blipFill>
          <a:blip r:embed="rId3">
            <a:alphaModFix/>
          </a:blip>
          <a:stretch>
            <a:fillRect/>
          </a:stretch>
        </p:blipFill>
        <p:spPr>
          <a:xfrm>
            <a:off x="4783700" y="883150"/>
            <a:ext cx="3737000" cy="3826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87"/>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adding criticism and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suggestions</a:t>
            </a:r>
            <a:endParaRPr/>
          </a:p>
        </p:txBody>
      </p:sp>
      <p:pic>
        <p:nvPicPr>
          <p:cNvPr id="943" name="Google Shape;943;p87"/>
          <p:cNvPicPr preferRelativeResize="0"/>
          <p:nvPr/>
        </p:nvPicPr>
        <p:blipFill>
          <a:blip r:embed="rId3">
            <a:alphaModFix/>
          </a:blip>
          <a:stretch>
            <a:fillRect/>
          </a:stretch>
        </p:blipFill>
        <p:spPr>
          <a:xfrm>
            <a:off x="4881825" y="588775"/>
            <a:ext cx="3377226" cy="42591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88"/>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deleting criticism and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suggestions</a:t>
            </a:r>
            <a:endParaRPr/>
          </a:p>
        </p:txBody>
      </p:sp>
      <p:pic>
        <p:nvPicPr>
          <p:cNvPr id="949" name="Google Shape;949;p88"/>
          <p:cNvPicPr preferRelativeResize="0"/>
          <p:nvPr/>
        </p:nvPicPr>
        <p:blipFill>
          <a:blip r:embed="rId3">
            <a:alphaModFix/>
          </a:blip>
          <a:stretch>
            <a:fillRect/>
          </a:stretch>
        </p:blipFill>
        <p:spPr>
          <a:xfrm>
            <a:off x="5124175" y="605125"/>
            <a:ext cx="3470124" cy="4145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1"/>
          <p:cNvSpPr txBox="1">
            <a:spLocks noGrp="1"/>
          </p:cNvSpPr>
          <p:nvPr>
            <p:ph type="title"/>
          </p:nvPr>
        </p:nvSpPr>
        <p:spPr>
          <a:xfrm>
            <a:off x="479050" y="1471846"/>
            <a:ext cx="4860000" cy="822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 sz="6600"/>
              <a:t>System Overview</a:t>
            </a:r>
            <a:endParaRPr sz="6600"/>
          </a:p>
        </p:txBody>
      </p:sp>
      <p:sp>
        <p:nvSpPr>
          <p:cNvPr id="666" name="Google Shape;666;p41"/>
          <p:cNvSpPr txBox="1">
            <a:spLocks noGrp="1"/>
          </p:cNvSpPr>
          <p:nvPr>
            <p:ph type="subTitle" idx="1"/>
          </p:nvPr>
        </p:nvSpPr>
        <p:spPr>
          <a:xfrm>
            <a:off x="479050" y="3256997"/>
            <a:ext cx="4860000" cy="491700"/>
          </a:xfrm>
          <a:prstGeom prst="rect">
            <a:avLst/>
          </a:prstGeom>
          <a:noFill/>
          <a:ln>
            <a:noFill/>
          </a:ln>
        </p:spPr>
        <p:txBody>
          <a:bodyPr spcFirstLastPara="1" wrap="square" lIns="91425" tIns="91425" rIns="91425" bIns="91425" anchor="ctr" anchorCtr="0">
            <a:noAutofit/>
          </a:bodyPr>
          <a:lstStyle/>
          <a:p>
            <a:pPr marL="285750" lvl="0" indent="-285750" algn="l" rtl="0">
              <a:lnSpc>
                <a:spcPct val="100000"/>
              </a:lnSpc>
              <a:spcBef>
                <a:spcPts val="0"/>
              </a:spcBef>
              <a:spcAft>
                <a:spcPts val="0"/>
              </a:spcAft>
              <a:buSzPts val="1800"/>
              <a:buFont typeface="Arial"/>
              <a:buChar char="•"/>
            </a:pPr>
            <a:r>
              <a:rPr lang="en" sz="2000" b="1"/>
              <a:t>Current System</a:t>
            </a:r>
            <a:endParaRPr/>
          </a:p>
          <a:p>
            <a:pPr marL="285750" lvl="0" indent="-285750" algn="l" rtl="0">
              <a:lnSpc>
                <a:spcPct val="100000"/>
              </a:lnSpc>
              <a:spcBef>
                <a:spcPts val="0"/>
              </a:spcBef>
              <a:spcAft>
                <a:spcPts val="0"/>
              </a:spcAft>
              <a:buSzPts val="1800"/>
              <a:buFont typeface="Arial"/>
              <a:buChar char="•"/>
            </a:pPr>
            <a:r>
              <a:rPr lang="en" sz="2000" b="1"/>
              <a:t>Target System</a:t>
            </a:r>
            <a:endParaRPr sz="2000" b="1"/>
          </a:p>
        </p:txBody>
      </p:sp>
      <p:sp>
        <p:nvSpPr>
          <p:cNvPr id="667" name="Google Shape;667;p41"/>
          <p:cNvSpPr/>
          <p:nvPr/>
        </p:nvSpPr>
        <p:spPr>
          <a:xfrm>
            <a:off x="5425441" y="891902"/>
            <a:ext cx="3441020" cy="3359695"/>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8" name="Google Shape;668;p41"/>
          <p:cNvGrpSpPr/>
          <p:nvPr/>
        </p:nvGrpSpPr>
        <p:grpSpPr>
          <a:xfrm>
            <a:off x="6301448" y="1653302"/>
            <a:ext cx="1689004" cy="1836896"/>
            <a:chOff x="-24284019" y="3241569"/>
            <a:chExt cx="289875" cy="296175"/>
          </a:xfrm>
        </p:grpSpPr>
        <p:sp>
          <p:nvSpPr>
            <p:cNvPr id="669" name="Google Shape;669;p41"/>
            <p:cNvSpPr/>
            <p:nvPr/>
          </p:nvSpPr>
          <p:spPr>
            <a:xfrm>
              <a:off x="-24165094" y="3364044"/>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41"/>
            <p:cNvSpPr/>
            <p:nvPr/>
          </p:nvSpPr>
          <p:spPr>
            <a:xfrm>
              <a:off x="-24284019" y="3241569"/>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92"/>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dirty="0">
                <a:solidFill>
                  <a:schemeClr val="accent2"/>
                </a:solidFill>
              </a:rPr>
              <a:t>Usecase Scenario </a:t>
            </a:r>
            <a:endParaRPr dirty="0">
              <a:solidFill>
                <a:schemeClr val="accent2"/>
              </a:solidFill>
            </a:endParaRPr>
          </a:p>
          <a:p>
            <a:pPr marL="0" lvl="0" indent="0" algn="l" rtl="0">
              <a:spcBef>
                <a:spcPts val="0"/>
              </a:spcBef>
              <a:spcAft>
                <a:spcPts val="0"/>
              </a:spcAft>
              <a:buClr>
                <a:srgbClr val="000000"/>
              </a:buClr>
              <a:buSzPts val="6000"/>
              <a:buFont typeface="Arial"/>
              <a:buNone/>
            </a:pPr>
            <a:r>
              <a:rPr lang="en" dirty="0">
                <a:solidFill>
                  <a:schemeClr val="accent2"/>
                </a:solidFill>
              </a:rPr>
              <a:t>adding product</a:t>
            </a:r>
            <a:br>
              <a:rPr lang="en" dirty="0">
                <a:solidFill>
                  <a:schemeClr val="accent2"/>
                </a:solidFill>
              </a:rPr>
            </a:br>
            <a:r>
              <a:rPr lang="en" dirty="0">
                <a:solidFill>
                  <a:schemeClr val="accent2"/>
                </a:solidFill>
              </a:rPr>
              <a:t>category</a:t>
            </a:r>
            <a:endParaRPr dirty="0"/>
          </a:p>
        </p:txBody>
      </p:sp>
      <p:pic>
        <p:nvPicPr>
          <p:cNvPr id="973" name="Google Shape;973;p92"/>
          <p:cNvPicPr preferRelativeResize="0"/>
          <p:nvPr/>
        </p:nvPicPr>
        <p:blipFill>
          <a:blip r:embed="rId3">
            <a:alphaModFix/>
          </a:blip>
          <a:stretch>
            <a:fillRect/>
          </a:stretch>
        </p:blipFill>
        <p:spPr>
          <a:xfrm>
            <a:off x="4562925" y="547875"/>
            <a:ext cx="4039550" cy="410794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3"/>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editing product category</a:t>
            </a:r>
            <a:endParaRPr/>
          </a:p>
        </p:txBody>
      </p:sp>
      <p:pic>
        <p:nvPicPr>
          <p:cNvPr id="979" name="Google Shape;979;p93"/>
          <p:cNvPicPr preferRelativeResize="0"/>
          <p:nvPr/>
        </p:nvPicPr>
        <p:blipFill>
          <a:blip r:embed="rId3">
            <a:alphaModFix/>
          </a:blip>
          <a:stretch>
            <a:fillRect/>
          </a:stretch>
        </p:blipFill>
        <p:spPr>
          <a:xfrm>
            <a:off x="4988125" y="433400"/>
            <a:ext cx="3458975" cy="4595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94"/>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deleting product category</a:t>
            </a:r>
            <a:endParaRPr/>
          </a:p>
        </p:txBody>
      </p:sp>
      <p:pic>
        <p:nvPicPr>
          <p:cNvPr id="985" name="Google Shape;985;p94"/>
          <p:cNvPicPr preferRelativeResize="0"/>
          <p:nvPr/>
        </p:nvPicPr>
        <p:blipFill>
          <a:blip r:embed="rId3">
            <a:alphaModFix/>
          </a:blip>
          <a:stretch>
            <a:fillRect/>
          </a:stretch>
        </p:blipFill>
        <p:spPr>
          <a:xfrm>
            <a:off x="5069925" y="474275"/>
            <a:ext cx="3720650" cy="45384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95"/>
          <p:cNvSpPr txBox="1">
            <a:spLocks noGrp="1"/>
          </p:cNvSpPr>
          <p:nvPr>
            <p:ph type="title"/>
          </p:nvPr>
        </p:nvSpPr>
        <p:spPr>
          <a:xfrm>
            <a:off x="261700" y="1565324"/>
            <a:ext cx="5102780" cy="159697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dirty="0">
                <a:solidFill>
                  <a:schemeClr val="accent2"/>
                </a:solidFill>
              </a:rPr>
              <a:t>Usecase Scenario </a:t>
            </a:r>
            <a:br>
              <a:rPr lang="en" dirty="0">
                <a:solidFill>
                  <a:schemeClr val="accent2"/>
                </a:solidFill>
              </a:rPr>
            </a:br>
            <a:r>
              <a:rPr lang="en" dirty="0">
                <a:solidFill>
                  <a:schemeClr val="accent2"/>
                </a:solidFill>
              </a:rPr>
              <a:t>Order Verivication</a:t>
            </a:r>
            <a:endParaRPr dirty="0">
              <a:solidFill>
                <a:schemeClr val="accent2"/>
              </a:solidFill>
            </a:endParaRPr>
          </a:p>
        </p:txBody>
      </p:sp>
      <p:pic>
        <p:nvPicPr>
          <p:cNvPr id="3" name="Picture 2">
            <a:extLst>
              <a:ext uri="{FF2B5EF4-FFF2-40B4-BE49-F238E27FC236}">
                <a16:creationId xmlns:a16="http://schemas.microsoft.com/office/drawing/2014/main" id="{BEFF5C00-496D-3D48-FFE0-557BCF40903A}"/>
              </a:ext>
            </a:extLst>
          </p:cNvPr>
          <p:cNvPicPr>
            <a:picLocks noChangeAspect="1"/>
          </p:cNvPicPr>
          <p:nvPr/>
        </p:nvPicPr>
        <p:blipFill>
          <a:blip r:embed="rId3"/>
          <a:stretch>
            <a:fillRect/>
          </a:stretch>
        </p:blipFill>
        <p:spPr>
          <a:xfrm>
            <a:off x="4114800" y="256274"/>
            <a:ext cx="4250149" cy="460230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6"/>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dirty="0">
                <a:solidFill>
                  <a:schemeClr val="tx1">
                    <a:lumMod val="40000"/>
                    <a:lumOff val="60000"/>
                  </a:schemeClr>
                </a:solidFill>
              </a:rPr>
              <a:t>Usecase Scenario </a:t>
            </a:r>
            <a:br>
              <a:rPr lang="en" dirty="0">
                <a:solidFill>
                  <a:schemeClr val="tx1">
                    <a:lumMod val="40000"/>
                    <a:lumOff val="60000"/>
                  </a:schemeClr>
                </a:solidFill>
              </a:rPr>
            </a:br>
            <a:r>
              <a:rPr lang="en" b="1" dirty="0">
                <a:solidFill>
                  <a:schemeClr val="tx1">
                    <a:lumMod val="40000"/>
                    <a:lumOff val="60000"/>
                  </a:schemeClr>
                </a:solidFill>
                <a:latin typeface="Arial"/>
                <a:cs typeface="Arial"/>
                <a:sym typeface="Arial"/>
              </a:rPr>
              <a:t>Removing Product </a:t>
            </a:r>
            <a:br>
              <a:rPr lang="en" b="1" dirty="0">
                <a:solidFill>
                  <a:schemeClr val="tx1">
                    <a:lumMod val="40000"/>
                    <a:lumOff val="60000"/>
                  </a:schemeClr>
                </a:solidFill>
                <a:latin typeface="Arial"/>
                <a:cs typeface="Arial"/>
                <a:sym typeface="Arial"/>
              </a:rPr>
            </a:br>
            <a:r>
              <a:rPr lang="en" b="1" dirty="0">
                <a:solidFill>
                  <a:schemeClr val="tx1">
                    <a:lumMod val="40000"/>
                    <a:lumOff val="60000"/>
                  </a:schemeClr>
                </a:solidFill>
                <a:latin typeface="Arial"/>
                <a:cs typeface="Arial"/>
                <a:sym typeface="Arial"/>
              </a:rPr>
              <a:t>in Carts</a:t>
            </a:r>
            <a:endParaRPr dirty="0">
              <a:solidFill>
                <a:schemeClr val="tx1">
                  <a:lumMod val="40000"/>
                  <a:lumOff val="60000"/>
                </a:schemeClr>
              </a:solidFill>
            </a:endParaRPr>
          </a:p>
        </p:txBody>
      </p:sp>
      <p:pic>
        <p:nvPicPr>
          <p:cNvPr id="3" name="Picture 2">
            <a:extLst>
              <a:ext uri="{FF2B5EF4-FFF2-40B4-BE49-F238E27FC236}">
                <a16:creationId xmlns:a16="http://schemas.microsoft.com/office/drawing/2014/main" id="{60648339-2FC0-085E-332A-8EE36B54DF5A}"/>
              </a:ext>
            </a:extLst>
          </p:cNvPr>
          <p:cNvPicPr>
            <a:picLocks noChangeAspect="1"/>
          </p:cNvPicPr>
          <p:nvPr/>
        </p:nvPicPr>
        <p:blipFill>
          <a:blip r:embed="rId3"/>
          <a:stretch>
            <a:fillRect/>
          </a:stretch>
        </p:blipFill>
        <p:spPr>
          <a:xfrm>
            <a:off x="4160585" y="0"/>
            <a:ext cx="4193340" cy="456848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97"/>
          <p:cNvSpPr txBox="1">
            <a:spLocks noGrp="1"/>
          </p:cNvSpPr>
          <p:nvPr>
            <p:ph type="title"/>
          </p:nvPr>
        </p:nvSpPr>
        <p:spPr>
          <a:xfrm>
            <a:off x="261700" y="1565325"/>
            <a:ext cx="74838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6000"/>
              <a:buFont typeface="Arial"/>
              <a:buNone/>
            </a:pPr>
            <a:r>
              <a:rPr lang="en">
                <a:solidFill>
                  <a:schemeClr val="accent2"/>
                </a:solidFill>
              </a:rPr>
              <a:t>Usecase Scenario </a:t>
            </a:r>
            <a:endParaRPr>
              <a:solidFill>
                <a:schemeClr val="accent2"/>
              </a:solidFill>
            </a:endParaRPr>
          </a:p>
          <a:p>
            <a:pPr marL="0" lvl="0" indent="0" algn="l" rtl="0">
              <a:spcBef>
                <a:spcPts val="0"/>
              </a:spcBef>
              <a:spcAft>
                <a:spcPts val="0"/>
              </a:spcAft>
              <a:buClr>
                <a:srgbClr val="000000"/>
              </a:buClr>
              <a:buSzPts val="6000"/>
              <a:buFont typeface="Arial"/>
              <a:buNone/>
            </a:pPr>
            <a:r>
              <a:rPr lang="en">
                <a:solidFill>
                  <a:schemeClr val="accent2"/>
                </a:solidFill>
              </a:rPr>
              <a:t>logout</a:t>
            </a:r>
            <a:endParaRPr/>
          </a:p>
        </p:txBody>
      </p:sp>
      <p:pic>
        <p:nvPicPr>
          <p:cNvPr id="1003" name="Google Shape;1003;p97"/>
          <p:cNvPicPr preferRelativeResize="0"/>
          <p:nvPr/>
        </p:nvPicPr>
        <p:blipFill>
          <a:blip r:embed="rId3">
            <a:alphaModFix/>
          </a:blip>
          <a:stretch>
            <a:fillRect/>
          </a:stretch>
        </p:blipFill>
        <p:spPr>
          <a:xfrm>
            <a:off x="4003600" y="501787"/>
            <a:ext cx="4117650" cy="43496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98"/>
          <p:cNvSpPr txBox="1">
            <a:spLocks noGrp="1"/>
          </p:cNvSpPr>
          <p:nvPr>
            <p:ph type="title"/>
          </p:nvPr>
        </p:nvSpPr>
        <p:spPr>
          <a:xfrm>
            <a:off x="2676875" y="92575"/>
            <a:ext cx="3690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ER-Diagram</a:t>
            </a:r>
            <a:endParaRPr/>
          </a:p>
        </p:txBody>
      </p:sp>
      <p:pic>
        <p:nvPicPr>
          <p:cNvPr id="1026" name="Picture 1">
            <a:extLst>
              <a:ext uri="{FF2B5EF4-FFF2-40B4-BE49-F238E27FC236}">
                <a16:creationId xmlns:a16="http://schemas.microsoft.com/office/drawing/2014/main" id="{5CAD07A8-0D3B-F7A3-B34D-917EB1002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396" y="665275"/>
            <a:ext cx="7175207" cy="4304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99"/>
          <p:cNvSpPr txBox="1">
            <a:spLocks noGrp="1"/>
          </p:cNvSpPr>
          <p:nvPr>
            <p:ph type="title"/>
          </p:nvPr>
        </p:nvSpPr>
        <p:spPr>
          <a:xfrm>
            <a:off x="2676875" y="92575"/>
            <a:ext cx="47124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Function Reqruitmen</a:t>
            </a:r>
            <a:endParaRPr/>
          </a:p>
        </p:txBody>
      </p:sp>
      <p:sp>
        <p:nvSpPr>
          <p:cNvPr id="5" name="Google Shape;848;p71">
            <a:extLst>
              <a:ext uri="{FF2B5EF4-FFF2-40B4-BE49-F238E27FC236}">
                <a16:creationId xmlns:a16="http://schemas.microsoft.com/office/drawing/2014/main" id="{94D1903F-3A57-68F2-3BF1-7DA04EE265F3}"/>
              </a:ext>
            </a:extLst>
          </p:cNvPr>
          <p:cNvSpPr txBox="1">
            <a:spLocks/>
          </p:cNvSpPr>
          <p:nvPr/>
        </p:nvSpPr>
        <p:spPr>
          <a:xfrm>
            <a:off x="540000" y="785657"/>
            <a:ext cx="8384400" cy="3854923"/>
          </a:xfrm>
          <a:prstGeom prst="rect">
            <a:avLst/>
          </a:prstGeom>
          <a:noFill/>
          <a:ln>
            <a:noFill/>
          </a:ln>
        </p:spPr>
        <p:txBody>
          <a:bodyPr spcFirstLastPara="1" wrap="square" lIns="91425" tIns="91425" rIns="91425" bIns="91425" numCol="2"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100"/>
              <a:buFont typeface="Josefin Sans"/>
              <a:buNone/>
              <a:defRPr sz="2700" b="1" i="0" u="none" strike="noStrike" cap="none">
                <a:solidFill>
                  <a:schemeClr val="dk1"/>
                </a:solidFill>
                <a:latin typeface="Josefin Sans"/>
                <a:ea typeface="Josefin Sans"/>
                <a:cs typeface="Josefin Sans"/>
                <a:sym typeface="Josefin Sans"/>
              </a:defRPr>
            </a:lvl1pPr>
            <a:lvl2pPr marL="914400" marR="0" lvl="1" indent="-317500" algn="ctr" rtl="0">
              <a:lnSpc>
                <a:spcPct val="115000"/>
              </a:lnSpc>
              <a:spcBef>
                <a:spcPts val="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2pPr>
            <a:lvl3pPr marL="1371600" marR="0" lvl="2"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3pPr>
            <a:lvl4pPr marL="1828800" marR="0" lvl="3"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4pPr>
            <a:lvl5pPr marL="2286000" marR="0" lvl="4"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5pPr>
            <a:lvl6pPr marL="2743200" marR="0" lvl="5"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6pPr>
            <a:lvl7pPr marL="3200400" marR="0" lvl="6"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7pPr>
            <a:lvl8pPr marL="3657600" marR="0" lvl="7" indent="-317500" algn="ctr" rtl="0">
              <a:lnSpc>
                <a:spcPct val="115000"/>
              </a:lnSpc>
              <a:spcBef>
                <a:spcPts val="1600"/>
              </a:spcBef>
              <a:spcAft>
                <a:spcPts val="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8pPr>
            <a:lvl9pPr marL="4114800" marR="0" lvl="8" indent="-317500" algn="ctr" rtl="0">
              <a:lnSpc>
                <a:spcPct val="115000"/>
              </a:lnSpc>
              <a:spcBef>
                <a:spcPts val="1600"/>
              </a:spcBef>
              <a:spcAft>
                <a:spcPts val="1600"/>
              </a:spcAft>
              <a:buClr>
                <a:schemeClr val="dk1"/>
              </a:buClr>
              <a:buSzPts val="2100"/>
              <a:buFont typeface="Josefin Sans"/>
              <a:buNone/>
              <a:defRPr sz="2100" b="1" i="0" u="none" strike="noStrike" cap="none">
                <a:solidFill>
                  <a:schemeClr val="dk1"/>
                </a:solidFill>
                <a:latin typeface="Josefin Sans"/>
                <a:ea typeface="Josefin Sans"/>
                <a:cs typeface="Josefin Sans"/>
                <a:sym typeface="Josefin Sans"/>
              </a:defRPr>
            </a:lvl9pPr>
          </a:lstStyle>
          <a:p>
            <a:pPr marL="342900" algn="just">
              <a:buSzPts val="1800"/>
              <a:buFont typeface="Noto Sans Symbols"/>
              <a:buChar char="❑"/>
            </a:pPr>
            <a:r>
              <a:rPr lang="en-US" sz="1200" dirty="0">
                <a:solidFill>
                  <a:srgbClr val="0D2234"/>
                </a:solidFill>
                <a:latin typeface="Arial"/>
                <a:ea typeface="Arial"/>
                <a:cs typeface="Arial"/>
                <a:sym typeface="Arial"/>
              </a:rPr>
              <a:t>Registration Function</a:t>
            </a:r>
            <a:endParaRPr lang="en-US" sz="1200" dirty="0"/>
          </a:p>
          <a:p>
            <a:pPr marL="342900" algn="just">
              <a:spcBef>
                <a:spcPts val="1000"/>
              </a:spcBef>
              <a:buSzPts val="1800"/>
              <a:buFont typeface="Noto Sans Symbols"/>
              <a:buChar char="❑"/>
            </a:pPr>
            <a:r>
              <a:rPr lang="en-US" sz="1200" dirty="0">
                <a:solidFill>
                  <a:srgbClr val="0D2234"/>
                </a:solidFill>
                <a:latin typeface="Arial"/>
                <a:ea typeface="Arial"/>
                <a:cs typeface="Arial"/>
                <a:sym typeface="Arial"/>
              </a:rPr>
              <a:t>Login Function</a:t>
            </a:r>
          </a:p>
          <a:p>
            <a:pPr marL="342900" algn="just">
              <a:spcBef>
                <a:spcPts val="1000"/>
              </a:spcBef>
              <a:buSzPts val="1800"/>
              <a:buFont typeface="Noto Sans Symbols"/>
              <a:buChar char="❑"/>
            </a:pPr>
            <a:r>
              <a:rPr lang="en-US" sz="1200" dirty="0">
                <a:solidFill>
                  <a:srgbClr val="0D2234"/>
                </a:solidFill>
                <a:latin typeface="Arial"/>
                <a:cs typeface="Arial"/>
                <a:sym typeface="Arial"/>
              </a:rPr>
              <a:t>Logout Function</a:t>
            </a:r>
            <a:endParaRPr lang="en-US" sz="1200" dirty="0"/>
          </a:p>
          <a:p>
            <a:pPr marL="342900" algn="just">
              <a:spcBef>
                <a:spcPts val="1000"/>
              </a:spcBef>
              <a:buSzPts val="1800"/>
              <a:buFont typeface="Noto Sans Symbols"/>
              <a:buChar char="❑"/>
            </a:pPr>
            <a:r>
              <a:rPr lang="en-US" sz="1200" dirty="0">
                <a:solidFill>
                  <a:srgbClr val="0D2234"/>
                </a:solidFill>
                <a:latin typeface="Arial"/>
                <a:ea typeface="Arial"/>
                <a:cs typeface="Arial"/>
                <a:sym typeface="Arial"/>
              </a:rPr>
              <a:t>Function viewing product</a:t>
            </a:r>
            <a:endParaRPr lang="en-US" sz="1200" dirty="0"/>
          </a:p>
          <a:p>
            <a:pPr marL="342900" algn="just">
              <a:spcBef>
                <a:spcPts val="1000"/>
              </a:spcBef>
              <a:buSzPts val="1800"/>
              <a:buFont typeface="Noto Sans Symbols"/>
              <a:buChar char="❑"/>
            </a:pPr>
            <a:r>
              <a:rPr lang="en-US" sz="1200" dirty="0">
                <a:solidFill>
                  <a:srgbClr val="0D2234"/>
                </a:solidFill>
                <a:latin typeface="Arial"/>
                <a:ea typeface="Arial"/>
                <a:cs typeface="Arial"/>
                <a:sym typeface="Arial"/>
              </a:rPr>
              <a:t>Function making bouquet request</a:t>
            </a:r>
          </a:p>
          <a:p>
            <a:pPr marL="342900" algn="just">
              <a:spcBef>
                <a:spcPts val="1000"/>
              </a:spcBef>
              <a:buSzPts val="1800"/>
              <a:buFont typeface="Noto Sans Symbols"/>
              <a:buChar char="❑"/>
            </a:pPr>
            <a:r>
              <a:rPr lang="en-US" sz="1200" dirty="0">
                <a:solidFill>
                  <a:schemeClr val="accent6">
                    <a:lumMod val="75000"/>
                  </a:schemeClr>
                </a:solidFill>
                <a:latin typeface="+mj-lt"/>
              </a:rPr>
              <a:t>Function of Managing Reviews</a:t>
            </a:r>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adding review</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deleting review</a:t>
            </a:r>
          </a:p>
          <a:p>
            <a:pPr marL="342900" algn="just">
              <a:spcBef>
                <a:spcPts val="1000"/>
              </a:spcBef>
              <a:buFont typeface="Wingdings" panose="05000000000000000000" pitchFamily="2" charset="2"/>
              <a:buChar char="q"/>
            </a:pPr>
            <a:r>
              <a:rPr lang="en-US" sz="1200" dirty="0">
                <a:solidFill>
                  <a:srgbClr val="0D2234"/>
                </a:solidFill>
                <a:latin typeface="Arial"/>
                <a:cs typeface="Arial"/>
                <a:sym typeface="Arial"/>
              </a:rPr>
              <a:t>Function Of Managing Products</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adding product</a:t>
            </a:r>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cs typeface="Arial"/>
                <a:sym typeface="Arial"/>
              </a:rPr>
              <a:t>Function editing product</a:t>
            </a:r>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changing product status</a:t>
            </a:r>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deleting product</a:t>
            </a:r>
            <a:endParaRPr lang="en-US" sz="1200" dirty="0"/>
          </a:p>
          <a:p>
            <a:pPr marL="171450" indent="-171450" algn="just">
              <a:spcBef>
                <a:spcPts val="1000"/>
              </a:spcBef>
              <a:buFont typeface="Wingdings" panose="05000000000000000000" pitchFamily="2" charset="2"/>
              <a:buChar char="q"/>
            </a:pPr>
            <a:r>
              <a:rPr lang="en-US" sz="1200" dirty="0">
                <a:solidFill>
                  <a:schemeClr val="accent6">
                    <a:lumMod val="75000"/>
                  </a:schemeClr>
                </a:solidFill>
                <a:latin typeface="+mj-lt"/>
              </a:rPr>
              <a:t> Function of placing an order</a:t>
            </a:r>
          </a:p>
          <a:p>
            <a:pPr marL="171450" indent="-171450" algn="just">
              <a:spcBef>
                <a:spcPts val="1000"/>
              </a:spcBef>
              <a:buFont typeface="Wingdings" panose="05000000000000000000" pitchFamily="2" charset="2"/>
              <a:buChar char="q"/>
            </a:pPr>
            <a:r>
              <a:rPr lang="en-US" sz="1200" dirty="0">
                <a:solidFill>
                  <a:schemeClr val="accent6">
                    <a:lumMod val="75000"/>
                  </a:schemeClr>
                </a:solidFill>
                <a:latin typeface="+mj-lt"/>
              </a:rPr>
              <a:t> Function of Managing Profiles</a:t>
            </a:r>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adding profile</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editing profile</a:t>
            </a:r>
          </a:p>
          <a:p>
            <a:pPr marL="800100" lvl="1" algn="just">
              <a:spcBef>
                <a:spcPts val="1000"/>
              </a:spcBef>
              <a:buFont typeface="Arial" panose="020B0604020202020204" pitchFamily="34" charset="0"/>
              <a:buChar char="•"/>
            </a:pPr>
            <a:r>
              <a:rPr lang="en-US" sz="1200" dirty="0">
                <a:solidFill>
                  <a:srgbClr val="0D2234"/>
                </a:solidFill>
                <a:latin typeface="Arial"/>
                <a:ea typeface="Arial"/>
                <a:cs typeface="Arial"/>
                <a:sym typeface="Arial"/>
              </a:rPr>
              <a:t>Function deleting profile</a:t>
            </a:r>
            <a:endParaRPr lang="en-US" sz="1200" dirty="0"/>
          </a:p>
          <a:p>
            <a:pPr marL="342900" algn="just">
              <a:spcBef>
                <a:spcPts val="1000"/>
              </a:spcBef>
              <a:buSzPts val="1800"/>
              <a:buFont typeface="Noto Sans Symbols"/>
              <a:buChar char="❑"/>
            </a:pPr>
            <a:r>
              <a:rPr lang="en-US" sz="1200" dirty="0">
                <a:solidFill>
                  <a:schemeClr val="accent6">
                    <a:lumMod val="75000"/>
                  </a:schemeClr>
                </a:solidFill>
              </a:rPr>
              <a:t>Function Of Managing </a:t>
            </a:r>
            <a:r>
              <a:rPr lang="en-US" sz="1200" dirty="0" err="1">
                <a:solidFill>
                  <a:schemeClr val="accent6">
                    <a:lumMod val="75000"/>
                  </a:schemeClr>
                </a:solidFill>
              </a:rPr>
              <a:t>Critis</a:t>
            </a:r>
            <a:r>
              <a:rPr lang="en-US" sz="1200" dirty="0">
                <a:solidFill>
                  <a:schemeClr val="accent6">
                    <a:lumMod val="75000"/>
                  </a:schemeClr>
                </a:solidFill>
              </a:rPr>
              <a:t>, &amp; Suggestion</a:t>
            </a:r>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adding </a:t>
            </a:r>
            <a:r>
              <a:rPr lang="en-US" sz="1200" dirty="0" err="1">
                <a:solidFill>
                  <a:srgbClr val="0D2234"/>
                </a:solidFill>
                <a:latin typeface="Arial"/>
                <a:ea typeface="Arial"/>
                <a:cs typeface="Arial"/>
                <a:sym typeface="Arial"/>
              </a:rPr>
              <a:t>critism</a:t>
            </a:r>
            <a:r>
              <a:rPr lang="en-US" sz="1200" dirty="0">
                <a:solidFill>
                  <a:srgbClr val="0D2234"/>
                </a:solidFill>
                <a:latin typeface="Arial"/>
                <a:ea typeface="Arial"/>
                <a:cs typeface="Arial"/>
                <a:sym typeface="Arial"/>
              </a:rPr>
              <a:t> &amp; suggestion</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deleting </a:t>
            </a:r>
            <a:r>
              <a:rPr lang="en-US" sz="1200" dirty="0" err="1">
                <a:solidFill>
                  <a:srgbClr val="0D2234"/>
                </a:solidFill>
                <a:latin typeface="Arial"/>
                <a:ea typeface="Arial"/>
                <a:cs typeface="Arial"/>
                <a:sym typeface="Arial"/>
              </a:rPr>
              <a:t>critism</a:t>
            </a:r>
            <a:r>
              <a:rPr lang="en-US" sz="1200" dirty="0">
                <a:solidFill>
                  <a:srgbClr val="0D2234"/>
                </a:solidFill>
                <a:latin typeface="Arial"/>
                <a:ea typeface="Arial"/>
                <a:cs typeface="Arial"/>
                <a:sym typeface="Arial"/>
              </a:rPr>
              <a:t> &amp; suggestion</a:t>
            </a:r>
          </a:p>
          <a:p>
            <a:pPr marL="342900" algn="just">
              <a:spcBef>
                <a:spcPts val="1000"/>
              </a:spcBef>
              <a:buFont typeface="Wingdings" panose="05000000000000000000" pitchFamily="2" charset="2"/>
              <a:buChar char="q"/>
            </a:pPr>
            <a:r>
              <a:rPr lang="en-US" sz="1200" dirty="0">
                <a:solidFill>
                  <a:srgbClr val="0D2234"/>
                </a:solidFill>
                <a:latin typeface="Arial"/>
                <a:cs typeface="Arial"/>
                <a:sym typeface="Arial"/>
              </a:rPr>
              <a:t>Function Of Managing Product Category</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adding product category</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editing product category</a:t>
            </a:r>
            <a:endParaRPr lang="en-US" sz="1200" dirty="0"/>
          </a:p>
          <a:p>
            <a:pPr marL="800100" lvl="1" indent="-342900" algn="just">
              <a:lnSpc>
                <a:spcPct val="100000"/>
              </a:lnSpc>
              <a:spcBef>
                <a:spcPts val="1000"/>
              </a:spcBef>
              <a:buSzPts val="1800"/>
              <a:buFont typeface="Arial" panose="020B0604020202020204" pitchFamily="34" charset="0"/>
              <a:buChar char="•"/>
            </a:pPr>
            <a:r>
              <a:rPr lang="en-US" sz="1200" dirty="0">
                <a:solidFill>
                  <a:srgbClr val="0D2234"/>
                </a:solidFill>
                <a:latin typeface="Arial"/>
                <a:ea typeface="Arial"/>
                <a:cs typeface="Arial"/>
                <a:sym typeface="Arial"/>
              </a:rPr>
              <a:t>Function deleting product category</a:t>
            </a:r>
            <a:endParaRPr lang="en-US" sz="1200" dirty="0"/>
          </a:p>
          <a:p>
            <a:pPr marL="342900" algn="just">
              <a:spcBef>
                <a:spcPts val="1000"/>
              </a:spcBef>
              <a:buSzPts val="1800"/>
              <a:buFont typeface="Noto Sans Symbols"/>
              <a:buChar char="❑"/>
            </a:pPr>
            <a:r>
              <a:rPr lang="en-US" sz="1200" dirty="0">
                <a:solidFill>
                  <a:srgbClr val="0D2234"/>
                </a:solidFill>
                <a:latin typeface="Arial"/>
                <a:ea typeface="Arial"/>
                <a:cs typeface="Arial"/>
                <a:sym typeface="Arial"/>
              </a:rPr>
              <a:t>Function Order Verification</a:t>
            </a:r>
          </a:p>
          <a:p>
            <a:pPr marL="342900" algn="just">
              <a:spcBef>
                <a:spcPts val="1000"/>
              </a:spcBef>
              <a:buSzPts val="1800"/>
              <a:buFont typeface="Noto Sans Symbols"/>
              <a:buChar char="❑"/>
            </a:pPr>
            <a:r>
              <a:rPr lang="en-US" sz="1200" dirty="0">
                <a:solidFill>
                  <a:srgbClr val="0D2234"/>
                </a:solidFill>
                <a:latin typeface="Arial"/>
                <a:cs typeface="Arial"/>
                <a:sym typeface="Arial"/>
              </a:rPr>
              <a:t>Function Removing Product in Carts</a:t>
            </a:r>
            <a:endParaRPr lang="en-US" sz="12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100"/>
          <p:cNvSpPr txBox="1">
            <a:spLocks noGrp="1"/>
          </p:cNvSpPr>
          <p:nvPr>
            <p:ph type="ctrTitle"/>
          </p:nvPr>
        </p:nvSpPr>
        <p:spPr>
          <a:xfrm>
            <a:off x="315175" y="318675"/>
            <a:ext cx="3224400" cy="302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Non-Function Reqruitmen</a:t>
            </a:r>
            <a:endParaRPr>
              <a:solidFill>
                <a:schemeClr val="dk2"/>
              </a:solidFill>
            </a:endParaRPr>
          </a:p>
        </p:txBody>
      </p:sp>
      <p:pic>
        <p:nvPicPr>
          <p:cNvPr id="1021" name="Google Shape;1021;p100"/>
          <p:cNvPicPr preferRelativeResize="0"/>
          <p:nvPr/>
        </p:nvPicPr>
        <p:blipFill>
          <a:blip r:embed="rId3">
            <a:alphaModFix/>
          </a:blip>
          <a:stretch>
            <a:fillRect/>
          </a:stretch>
        </p:blipFill>
        <p:spPr>
          <a:xfrm>
            <a:off x="4392766" y="110300"/>
            <a:ext cx="4308869" cy="51435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01"/>
          <p:cNvSpPr txBox="1">
            <a:spLocks noGrp="1"/>
          </p:cNvSpPr>
          <p:nvPr>
            <p:ph type="title"/>
          </p:nvPr>
        </p:nvSpPr>
        <p:spPr>
          <a:xfrm>
            <a:off x="1303400" y="52450"/>
            <a:ext cx="6737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Physical Data Model (PDM)</a:t>
            </a:r>
            <a:endParaRPr/>
          </a:p>
        </p:txBody>
      </p:sp>
      <p:pic>
        <p:nvPicPr>
          <p:cNvPr id="4" name="Picture 3">
            <a:extLst>
              <a:ext uri="{FF2B5EF4-FFF2-40B4-BE49-F238E27FC236}">
                <a16:creationId xmlns:a16="http://schemas.microsoft.com/office/drawing/2014/main" id="{18D30E6E-8D3A-2177-A587-1C062C50DA84}"/>
              </a:ext>
            </a:extLst>
          </p:cNvPr>
          <p:cNvPicPr>
            <a:picLocks noChangeAspect="1"/>
          </p:cNvPicPr>
          <p:nvPr/>
        </p:nvPicPr>
        <p:blipFill>
          <a:blip r:embed="rId3"/>
          <a:stretch>
            <a:fillRect/>
          </a:stretch>
        </p:blipFill>
        <p:spPr>
          <a:xfrm>
            <a:off x="1303400" y="743584"/>
            <a:ext cx="6028310" cy="399344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2"/>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Current System</a:t>
            </a:r>
            <a:endParaRPr/>
          </a:p>
        </p:txBody>
      </p:sp>
      <p:sp>
        <p:nvSpPr>
          <p:cNvPr id="676" name="Google Shape;676;p42"/>
          <p:cNvSpPr txBox="1">
            <a:spLocks noGrp="1"/>
          </p:cNvSpPr>
          <p:nvPr>
            <p:ph type="body" idx="1"/>
          </p:nvPr>
        </p:nvSpPr>
        <p:spPr>
          <a:xfrm>
            <a:off x="540000" y="1028700"/>
            <a:ext cx="8064000" cy="3574800"/>
          </a:xfrm>
          <a:prstGeom prst="rect">
            <a:avLst/>
          </a:prstGeom>
          <a:noFill/>
          <a:ln>
            <a:noFill/>
          </a:ln>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SzPts val="1800"/>
              <a:buFont typeface="Noto Sans Symbols"/>
              <a:buChar char="✔"/>
            </a:pPr>
            <a:r>
              <a:rPr lang="en" sz="1400" b="1">
                <a:solidFill>
                  <a:srgbClr val="0D2234"/>
                </a:solidFill>
                <a:latin typeface="Tahoma"/>
                <a:ea typeface="Tahoma"/>
                <a:cs typeface="Tahoma"/>
                <a:sym typeface="Tahoma"/>
              </a:rPr>
              <a:t> Currently, the delivery of gift bouquets to students who are on campus is done manually, namely by way of students or families who are outside the campus ordering gift bouquets from outside the IT Del area. One of the difficulties with this method is finding or contacting a store that provides gift bouquets.</a:t>
            </a:r>
            <a:endParaRPr/>
          </a:p>
          <a:p>
            <a:pPr marL="0" lvl="0" indent="0" algn="l" rtl="0">
              <a:lnSpc>
                <a:spcPct val="150000"/>
              </a:lnSpc>
              <a:spcBef>
                <a:spcPts val="0"/>
              </a:spcBef>
              <a:spcAft>
                <a:spcPts val="0"/>
              </a:spcAft>
              <a:buSzPts val="1800"/>
              <a:buNone/>
            </a:pPr>
            <a:endParaRPr sz="1400" b="1">
              <a:solidFill>
                <a:srgbClr val="0D2234"/>
              </a:solidFill>
              <a:latin typeface="Tahoma"/>
              <a:ea typeface="Tahoma"/>
              <a:cs typeface="Tahoma"/>
              <a:sym typeface="Tahoma"/>
            </a:endParaRPr>
          </a:p>
          <a:p>
            <a:pPr marL="171450" lvl="0" indent="-171450" algn="l" rtl="0">
              <a:lnSpc>
                <a:spcPct val="150000"/>
              </a:lnSpc>
              <a:spcBef>
                <a:spcPts val="0"/>
              </a:spcBef>
              <a:spcAft>
                <a:spcPts val="0"/>
              </a:spcAft>
              <a:buSzPts val="1800"/>
              <a:buFont typeface="Noto Sans Symbols"/>
              <a:buChar char="✔"/>
            </a:pPr>
            <a:r>
              <a:rPr lang="en" sz="1400" b="1">
                <a:solidFill>
                  <a:srgbClr val="0D2234"/>
                </a:solidFill>
                <a:latin typeface="Tahoma"/>
                <a:ea typeface="Tahoma"/>
                <a:cs typeface="Tahoma"/>
                <a:sym typeface="Tahoma"/>
              </a:rPr>
              <a:t>And if there is a shop that provides gift bouquet, sometimes the shop can't deliver or send bouquets directly to the IT Del campus or have to buy them directly to the shop. This makes it difficult for families who are far from the IT Del area to reach the store.</a:t>
            </a:r>
            <a:endParaRPr sz="1400" b="1">
              <a:solidFill>
                <a:srgbClr val="0D2234"/>
              </a:solidFill>
              <a:latin typeface="Tahoma"/>
              <a:ea typeface="Tahoma"/>
              <a:cs typeface="Tahoma"/>
              <a:sym typeface="Tahom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102"/>
          <p:cNvSpPr txBox="1">
            <a:spLocks noGrp="1"/>
          </p:cNvSpPr>
          <p:nvPr>
            <p:ph type="title"/>
          </p:nvPr>
        </p:nvSpPr>
        <p:spPr>
          <a:xfrm>
            <a:off x="1303400" y="52450"/>
            <a:ext cx="67377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Conceptual Data Model (CDM)</a:t>
            </a:r>
            <a:endParaRPr/>
          </a:p>
        </p:txBody>
      </p:sp>
      <p:pic>
        <p:nvPicPr>
          <p:cNvPr id="4" name="Picture 3">
            <a:extLst>
              <a:ext uri="{FF2B5EF4-FFF2-40B4-BE49-F238E27FC236}">
                <a16:creationId xmlns:a16="http://schemas.microsoft.com/office/drawing/2014/main" id="{94487E37-8CA3-2D2F-FCBA-74A95AE73288}"/>
              </a:ext>
            </a:extLst>
          </p:cNvPr>
          <p:cNvPicPr>
            <a:picLocks noChangeAspect="1"/>
          </p:cNvPicPr>
          <p:nvPr/>
        </p:nvPicPr>
        <p:blipFill>
          <a:blip r:embed="rId3"/>
          <a:stretch>
            <a:fillRect/>
          </a:stretch>
        </p:blipFill>
        <p:spPr>
          <a:xfrm>
            <a:off x="1303401" y="625150"/>
            <a:ext cx="6737699" cy="438973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3"/>
          <p:cNvSpPr txBox="1">
            <a:spLocks noGrp="1"/>
          </p:cNvSpPr>
          <p:nvPr>
            <p:ph type="subTitle" idx="3"/>
          </p:nvPr>
        </p:nvSpPr>
        <p:spPr>
          <a:xfrm>
            <a:off x="5992388" y="194288"/>
            <a:ext cx="28848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
              <a:t>Class Diagram</a:t>
            </a:r>
            <a:endParaRPr/>
          </a:p>
        </p:txBody>
      </p:sp>
      <p:pic>
        <p:nvPicPr>
          <p:cNvPr id="4" name="Picture 3">
            <a:extLst>
              <a:ext uri="{FF2B5EF4-FFF2-40B4-BE49-F238E27FC236}">
                <a16:creationId xmlns:a16="http://schemas.microsoft.com/office/drawing/2014/main" id="{1B34948A-6986-A8D0-ED26-014DBCE1B669}"/>
              </a:ext>
            </a:extLst>
          </p:cNvPr>
          <p:cNvPicPr>
            <a:picLocks noChangeAspect="1"/>
          </p:cNvPicPr>
          <p:nvPr/>
        </p:nvPicPr>
        <p:blipFill>
          <a:blip r:embed="rId3"/>
          <a:stretch>
            <a:fillRect/>
          </a:stretch>
        </p:blipFill>
        <p:spPr>
          <a:xfrm>
            <a:off x="1020540" y="724716"/>
            <a:ext cx="6852739" cy="400978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04"/>
          <p:cNvSpPr txBox="1">
            <a:spLocks noGrp="1"/>
          </p:cNvSpPr>
          <p:nvPr>
            <p:ph type="title"/>
          </p:nvPr>
        </p:nvSpPr>
        <p:spPr>
          <a:xfrm>
            <a:off x="3019425" y="1662150"/>
            <a:ext cx="3105300" cy="18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Sequence Diagram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05"/>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Registration</a:t>
            </a:r>
            <a:endParaRPr sz="3000"/>
          </a:p>
        </p:txBody>
      </p:sp>
      <p:pic>
        <p:nvPicPr>
          <p:cNvPr id="1050" name="Google Shape;1050;p105"/>
          <p:cNvPicPr preferRelativeResize="0"/>
          <p:nvPr/>
        </p:nvPicPr>
        <p:blipFill>
          <a:blip r:embed="rId3">
            <a:alphaModFix/>
          </a:blip>
          <a:stretch>
            <a:fillRect/>
          </a:stretch>
        </p:blipFill>
        <p:spPr>
          <a:xfrm>
            <a:off x="1255600" y="1071350"/>
            <a:ext cx="6366126" cy="3767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06"/>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Login</a:t>
            </a:r>
            <a:endParaRPr sz="3000"/>
          </a:p>
        </p:txBody>
      </p:sp>
      <p:pic>
        <p:nvPicPr>
          <p:cNvPr id="1056" name="Google Shape;1056;p106"/>
          <p:cNvPicPr preferRelativeResize="0"/>
          <p:nvPr/>
        </p:nvPicPr>
        <p:blipFill>
          <a:blip r:embed="rId3">
            <a:alphaModFix/>
          </a:blip>
          <a:stretch>
            <a:fillRect/>
          </a:stretch>
        </p:blipFill>
        <p:spPr>
          <a:xfrm>
            <a:off x="1478252" y="921700"/>
            <a:ext cx="6526900" cy="37673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07"/>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dirty="0"/>
              <a:t>Sequence diagram Of</a:t>
            </a:r>
            <a:br>
              <a:rPr lang="en" sz="3000" dirty="0"/>
            </a:br>
            <a:r>
              <a:rPr lang="en" sz="3000" dirty="0"/>
              <a:t> Viewing Bouquet</a:t>
            </a:r>
            <a:endParaRPr sz="3000" dirty="0"/>
          </a:p>
        </p:txBody>
      </p:sp>
      <p:pic>
        <p:nvPicPr>
          <p:cNvPr id="1062" name="Google Shape;1062;p107"/>
          <p:cNvPicPr preferRelativeResize="0"/>
          <p:nvPr/>
        </p:nvPicPr>
        <p:blipFill>
          <a:blip r:embed="rId3">
            <a:alphaModFix/>
          </a:blip>
          <a:stretch>
            <a:fillRect/>
          </a:stretch>
        </p:blipFill>
        <p:spPr>
          <a:xfrm>
            <a:off x="897425" y="1071350"/>
            <a:ext cx="7145149" cy="3604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08"/>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Request </a:t>
            </a:r>
            <a:endParaRPr sz="3000"/>
          </a:p>
          <a:p>
            <a:pPr marL="0" lvl="0" indent="0" algn="l" rtl="0">
              <a:lnSpc>
                <a:spcPct val="100000"/>
              </a:lnSpc>
              <a:spcBef>
                <a:spcPts val="0"/>
              </a:spcBef>
              <a:spcAft>
                <a:spcPts val="0"/>
              </a:spcAft>
              <a:buSzPts val="6000"/>
              <a:buNone/>
            </a:pPr>
            <a:r>
              <a:rPr lang="en" sz="3000"/>
              <a:t>Bouquet</a:t>
            </a:r>
            <a:endParaRPr sz="3000"/>
          </a:p>
        </p:txBody>
      </p:sp>
      <p:pic>
        <p:nvPicPr>
          <p:cNvPr id="1068" name="Google Shape;1068;p108"/>
          <p:cNvPicPr preferRelativeResize="0"/>
          <p:nvPr/>
        </p:nvPicPr>
        <p:blipFill>
          <a:blip r:embed="rId3">
            <a:alphaModFix/>
          </a:blip>
          <a:stretch>
            <a:fillRect/>
          </a:stretch>
        </p:blipFill>
        <p:spPr>
          <a:xfrm>
            <a:off x="1047400" y="1071350"/>
            <a:ext cx="6882949" cy="34171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09"/>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Adding </a:t>
            </a:r>
            <a:endParaRPr sz="3000"/>
          </a:p>
          <a:p>
            <a:pPr marL="0" lvl="0" indent="0" algn="l" rtl="0">
              <a:lnSpc>
                <a:spcPct val="100000"/>
              </a:lnSpc>
              <a:spcBef>
                <a:spcPts val="0"/>
              </a:spcBef>
              <a:spcAft>
                <a:spcPts val="0"/>
              </a:spcAft>
              <a:buSzPts val="6000"/>
              <a:buNone/>
            </a:pPr>
            <a:r>
              <a:rPr lang="en" sz="3000"/>
              <a:t>Review</a:t>
            </a:r>
            <a:endParaRPr sz="3000"/>
          </a:p>
        </p:txBody>
      </p:sp>
      <p:pic>
        <p:nvPicPr>
          <p:cNvPr id="1074" name="Google Shape;1074;p109"/>
          <p:cNvPicPr preferRelativeResize="0"/>
          <p:nvPr/>
        </p:nvPicPr>
        <p:blipFill>
          <a:blip r:embed="rId3">
            <a:alphaModFix/>
          </a:blip>
          <a:stretch>
            <a:fillRect/>
          </a:stretch>
        </p:blipFill>
        <p:spPr>
          <a:xfrm>
            <a:off x="757500" y="1071350"/>
            <a:ext cx="7144776" cy="3563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110"/>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Deleting </a:t>
            </a:r>
            <a:endParaRPr sz="3000"/>
          </a:p>
          <a:p>
            <a:pPr marL="0" lvl="0" indent="0" algn="l" rtl="0">
              <a:lnSpc>
                <a:spcPct val="100000"/>
              </a:lnSpc>
              <a:spcBef>
                <a:spcPts val="0"/>
              </a:spcBef>
              <a:spcAft>
                <a:spcPts val="0"/>
              </a:spcAft>
              <a:buSzPts val="6000"/>
              <a:buNone/>
            </a:pPr>
            <a:r>
              <a:rPr lang="en" sz="3000"/>
              <a:t>Review</a:t>
            </a:r>
            <a:endParaRPr sz="3000"/>
          </a:p>
        </p:txBody>
      </p:sp>
      <p:pic>
        <p:nvPicPr>
          <p:cNvPr id="1080" name="Google Shape;1080;p110"/>
          <p:cNvPicPr preferRelativeResize="0"/>
          <p:nvPr/>
        </p:nvPicPr>
        <p:blipFill>
          <a:blip r:embed="rId3">
            <a:alphaModFix/>
          </a:blip>
          <a:stretch>
            <a:fillRect/>
          </a:stretch>
        </p:blipFill>
        <p:spPr>
          <a:xfrm>
            <a:off x="1251015" y="1071350"/>
            <a:ext cx="5332175" cy="32196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111"/>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Adding</a:t>
            </a:r>
            <a:endParaRPr sz="3000"/>
          </a:p>
          <a:p>
            <a:pPr marL="0" lvl="0" indent="0" algn="l" rtl="0">
              <a:lnSpc>
                <a:spcPct val="100000"/>
              </a:lnSpc>
              <a:spcBef>
                <a:spcPts val="0"/>
              </a:spcBef>
              <a:spcAft>
                <a:spcPts val="0"/>
              </a:spcAft>
              <a:buSzPts val="6000"/>
              <a:buNone/>
            </a:pPr>
            <a:r>
              <a:rPr lang="en" sz="3000"/>
              <a:t>Product</a:t>
            </a:r>
            <a:endParaRPr sz="3000"/>
          </a:p>
        </p:txBody>
      </p:sp>
      <p:pic>
        <p:nvPicPr>
          <p:cNvPr id="1086" name="Google Shape;1086;p111"/>
          <p:cNvPicPr preferRelativeResize="0"/>
          <p:nvPr/>
        </p:nvPicPr>
        <p:blipFill>
          <a:blip r:embed="rId3">
            <a:alphaModFix/>
          </a:blip>
          <a:stretch>
            <a:fillRect/>
          </a:stretch>
        </p:blipFill>
        <p:spPr>
          <a:xfrm>
            <a:off x="1380522" y="1071350"/>
            <a:ext cx="6141501" cy="3508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3"/>
          <p:cNvSpPr txBox="1">
            <a:spLocks noGrp="1"/>
          </p:cNvSpPr>
          <p:nvPr>
            <p:ph type="title" idx="2"/>
          </p:nvPr>
        </p:nvSpPr>
        <p:spPr>
          <a:xfrm>
            <a:off x="-1048512" y="320930"/>
            <a:ext cx="8497824" cy="667743"/>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sz="4400"/>
              <a:t>BPMN Current System</a:t>
            </a:r>
            <a:endParaRPr sz="4400"/>
          </a:p>
        </p:txBody>
      </p:sp>
      <p:pic>
        <p:nvPicPr>
          <p:cNvPr id="682" name="Google Shape;682;p43"/>
          <p:cNvPicPr preferRelativeResize="0"/>
          <p:nvPr/>
        </p:nvPicPr>
        <p:blipFill rotWithShape="1">
          <a:blip r:embed="rId3">
            <a:alphaModFix/>
          </a:blip>
          <a:srcRect b="12429"/>
          <a:stretch/>
        </p:blipFill>
        <p:spPr>
          <a:xfrm>
            <a:off x="755903" y="988673"/>
            <a:ext cx="7851649" cy="38789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12"/>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Editing </a:t>
            </a:r>
            <a:endParaRPr sz="3000"/>
          </a:p>
          <a:p>
            <a:pPr marL="0" lvl="0" indent="0" algn="l" rtl="0">
              <a:lnSpc>
                <a:spcPct val="100000"/>
              </a:lnSpc>
              <a:spcBef>
                <a:spcPts val="0"/>
              </a:spcBef>
              <a:spcAft>
                <a:spcPts val="0"/>
              </a:spcAft>
              <a:buSzPts val="6000"/>
              <a:buNone/>
            </a:pPr>
            <a:r>
              <a:rPr lang="en" sz="3000"/>
              <a:t>Product</a:t>
            </a:r>
            <a:endParaRPr sz="3000"/>
          </a:p>
        </p:txBody>
      </p:sp>
      <p:pic>
        <p:nvPicPr>
          <p:cNvPr id="1092" name="Google Shape;1092;p112"/>
          <p:cNvPicPr preferRelativeResize="0"/>
          <p:nvPr/>
        </p:nvPicPr>
        <p:blipFill>
          <a:blip r:embed="rId3">
            <a:alphaModFix/>
          </a:blip>
          <a:stretch>
            <a:fillRect/>
          </a:stretch>
        </p:blipFill>
        <p:spPr>
          <a:xfrm>
            <a:off x="1514125" y="1071350"/>
            <a:ext cx="4805944" cy="37673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1"/>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Changing </a:t>
            </a:r>
            <a:endParaRPr sz="3000"/>
          </a:p>
          <a:p>
            <a:pPr marL="0" lvl="0" indent="0" algn="l" rtl="0">
              <a:lnSpc>
                <a:spcPct val="100000"/>
              </a:lnSpc>
              <a:spcBef>
                <a:spcPts val="0"/>
              </a:spcBef>
              <a:spcAft>
                <a:spcPts val="0"/>
              </a:spcAft>
              <a:buSzPts val="6000"/>
              <a:buNone/>
            </a:pPr>
            <a:r>
              <a:rPr lang="en" sz="3000"/>
              <a:t>Product Status</a:t>
            </a:r>
            <a:endParaRPr sz="3000"/>
          </a:p>
        </p:txBody>
      </p:sp>
      <p:pic>
        <p:nvPicPr>
          <p:cNvPr id="1146" name="Google Shape;1146;p121"/>
          <p:cNvPicPr preferRelativeResize="0"/>
          <p:nvPr/>
        </p:nvPicPr>
        <p:blipFill>
          <a:blip r:embed="rId3">
            <a:alphaModFix/>
          </a:blip>
          <a:stretch>
            <a:fillRect/>
          </a:stretch>
        </p:blipFill>
        <p:spPr>
          <a:xfrm>
            <a:off x="349750" y="1071350"/>
            <a:ext cx="7134690" cy="3767349"/>
          </a:xfrm>
          <a:prstGeom prst="rect">
            <a:avLst/>
          </a:prstGeom>
          <a:noFill/>
          <a:ln>
            <a:noFill/>
          </a:ln>
        </p:spPr>
      </p:pic>
    </p:spTree>
    <p:extLst>
      <p:ext uri="{BB962C8B-B14F-4D97-AF65-F5344CB8AC3E}">
        <p14:creationId xmlns:p14="http://schemas.microsoft.com/office/powerpoint/2010/main" val="2315554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20"/>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Delete</a:t>
            </a:r>
            <a:endParaRPr sz="3000"/>
          </a:p>
          <a:p>
            <a:pPr marL="0" lvl="0" indent="0" algn="l" rtl="0">
              <a:lnSpc>
                <a:spcPct val="100000"/>
              </a:lnSpc>
              <a:spcBef>
                <a:spcPts val="0"/>
              </a:spcBef>
              <a:spcAft>
                <a:spcPts val="0"/>
              </a:spcAft>
              <a:buSzPts val="6000"/>
              <a:buNone/>
            </a:pPr>
            <a:r>
              <a:rPr lang="en" sz="3000"/>
              <a:t>Product</a:t>
            </a:r>
            <a:endParaRPr sz="3000"/>
          </a:p>
        </p:txBody>
      </p:sp>
      <p:pic>
        <p:nvPicPr>
          <p:cNvPr id="1140" name="Google Shape;1140;p120"/>
          <p:cNvPicPr preferRelativeResize="0"/>
          <p:nvPr/>
        </p:nvPicPr>
        <p:blipFill>
          <a:blip r:embed="rId3">
            <a:alphaModFix/>
          </a:blip>
          <a:stretch>
            <a:fillRect/>
          </a:stretch>
        </p:blipFill>
        <p:spPr>
          <a:xfrm>
            <a:off x="929688" y="1071350"/>
            <a:ext cx="5974835" cy="37673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13"/>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dirty="0"/>
              <a:t>Sequence diagram </a:t>
            </a:r>
            <a:r>
              <a:rPr lang="en-ID" sz="3000" dirty="0"/>
              <a:t>Of</a:t>
            </a:r>
            <a:r>
              <a:rPr lang="en" sz="3000" dirty="0"/>
              <a:t> </a:t>
            </a:r>
            <a:br>
              <a:rPr lang="en" sz="3000" dirty="0"/>
            </a:br>
            <a:r>
              <a:rPr lang="en" sz="3000" dirty="0"/>
              <a:t>Placing on Order</a:t>
            </a:r>
            <a:endParaRPr sz="3000" dirty="0"/>
          </a:p>
        </p:txBody>
      </p:sp>
      <p:pic>
        <p:nvPicPr>
          <p:cNvPr id="4" name="Picture 3">
            <a:extLst>
              <a:ext uri="{FF2B5EF4-FFF2-40B4-BE49-F238E27FC236}">
                <a16:creationId xmlns:a16="http://schemas.microsoft.com/office/drawing/2014/main" id="{68202624-0FBC-134F-0A1E-350F822DBE6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4737" y="1071350"/>
            <a:ext cx="7005711" cy="3789038"/>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p116"/>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Add </a:t>
            </a:r>
            <a:endParaRPr sz="3000"/>
          </a:p>
          <a:p>
            <a:pPr marL="0" lvl="0" indent="0" algn="l" rtl="0">
              <a:lnSpc>
                <a:spcPct val="100000"/>
              </a:lnSpc>
              <a:spcBef>
                <a:spcPts val="0"/>
              </a:spcBef>
              <a:spcAft>
                <a:spcPts val="0"/>
              </a:spcAft>
              <a:buSzPts val="6000"/>
              <a:buNone/>
            </a:pPr>
            <a:r>
              <a:rPr lang="en" sz="3000"/>
              <a:t>Profile</a:t>
            </a:r>
            <a:endParaRPr sz="3000"/>
          </a:p>
        </p:txBody>
      </p:sp>
      <p:pic>
        <p:nvPicPr>
          <p:cNvPr id="1116" name="Google Shape;1116;p116"/>
          <p:cNvPicPr preferRelativeResize="0"/>
          <p:nvPr/>
        </p:nvPicPr>
        <p:blipFill>
          <a:blip r:embed="rId3">
            <a:alphaModFix/>
          </a:blip>
          <a:stretch>
            <a:fillRect/>
          </a:stretch>
        </p:blipFill>
        <p:spPr>
          <a:xfrm>
            <a:off x="590049" y="1001125"/>
            <a:ext cx="7963900" cy="36441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17"/>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Edit Profile</a:t>
            </a:r>
            <a:endParaRPr sz="3000"/>
          </a:p>
        </p:txBody>
      </p:sp>
      <p:pic>
        <p:nvPicPr>
          <p:cNvPr id="1122" name="Google Shape;1122;p117"/>
          <p:cNvPicPr preferRelativeResize="0"/>
          <p:nvPr/>
        </p:nvPicPr>
        <p:blipFill>
          <a:blip r:embed="rId3">
            <a:alphaModFix/>
          </a:blip>
          <a:stretch>
            <a:fillRect/>
          </a:stretch>
        </p:blipFill>
        <p:spPr>
          <a:xfrm>
            <a:off x="806700" y="1071350"/>
            <a:ext cx="6983749" cy="3767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117"/>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Edit Profile</a:t>
            </a:r>
            <a:endParaRPr sz="3000"/>
          </a:p>
        </p:txBody>
      </p:sp>
      <p:pic>
        <p:nvPicPr>
          <p:cNvPr id="1122" name="Google Shape;1122;p117"/>
          <p:cNvPicPr preferRelativeResize="0"/>
          <p:nvPr/>
        </p:nvPicPr>
        <p:blipFill>
          <a:blip r:embed="rId3">
            <a:alphaModFix/>
          </a:blip>
          <a:stretch>
            <a:fillRect/>
          </a:stretch>
        </p:blipFill>
        <p:spPr>
          <a:xfrm>
            <a:off x="806700" y="1071350"/>
            <a:ext cx="6983749" cy="3767350"/>
          </a:xfrm>
          <a:prstGeom prst="rect">
            <a:avLst/>
          </a:prstGeom>
          <a:noFill/>
          <a:ln>
            <a:noFill/>
          </a:ln>
        </p:spPr>
      </p:pic>
    </p:spTree>
    <p:extLst>
      <p:ext uri="{BB962C8B-B14F-4D97-AF65-F5344CB8AC3E}">
        <p14:creationId xmlns:p14="http://schemas.microsoft.com/office/powerpoint/2010/main" val="33861480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22"/>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Deleting</a:t>
            </a:r>
            <a:endParaRPr sz="3000"/>
          </a:p>
          <a:p>
            <a:pPr marL="0" lvl="0" indent="0" algn="l" rtl="0">
              <a:lnSpc>
                <a:spcPct val="100000"/>
              </a:lnSpc>
              <a:spcBef>
                <a:spcPts val="0"/>
              </a:spcBef>
              <a:spcAft>
                <a:spcPts val="0"/>
              </a:spcAft>
              <a:buSzPts val="6000"/>
              <a:buNone/>
            </a:pPr>
            <a:r>
              <a:rPr lang="en" sz="3000"/>
              <a:t>Profile</a:t>
            </a:r>
            <a:endParaRPr sz="3000"/>
          </a:p>
        </p:txBody>
      </p:sp>
      <p:pic>
        <p:nvPicPr>
          <p:cNvPr id="1152" name="Google Shape;1152;p122"/>
          <p:cNvPicPr preferRelativeResize="0"/>
          <p:nvPr/>
        </p:nvPicPr>
        <p:blipFill>
          <a:blip r:embed="rId3">
            <a:alphaModFix/>
          </a:blip>
          <a:stretch>
            <a:fillRect/>
          </a:stretch>
        </p:blipFill>
        <p:spPr>
          <a:xfrm>
            <a:off x="867788" y="1071350"/>
            <a:ext cx="6098632" cy="376735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118"/>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Add </a:t>
            </a:r>
            <a:endParaRPr sz="3000"/>
          </a:p>
          <a:p>
            <a:pPr marL="0" lvl="0" indent="0" algn="l" rtl="0">
              <a:lnSpc>
                <a:spcPct val="100000"/>
              </a:lnSpc>
              <a:spcBef>
                <a:spcPts val="0"/>
              </a:spcBef>
              <a:spcAft>
                <a:spcPts val="0"/>
              </a:spcAft>
              <a:buSzPts val="6000"/>
              <a:buNone/>
            </a:pPr>
            <a:r>
              <a:rPr lang="en" sz="3000"/>
              <a:t>Criticism and Suggestions</a:t>
            </a:r>
            <a:endParaRPr sz="3000"/>
          </a:p>
        </p:txBody>
      </p:sp>
      <p:pic>
        <p:nvPicPr>
          <p:cNvPr id="1128" name="Google Shape;1128;p118"/>
          <p:cNvPicPr preferRelativeResize="0"/>
          <p:nvPr/>
        </p:nvPicPr>
        <p:blipFill>
          <a:blip r:embed="rId3">
            <a:alphaModFix/>
          </a:blip>
          <a:stretch>
            <a:fillRect/>
          </a:stretch>
        </p:blipFill>
        <p:spPr>
          <a:xfrm>
            <a:off x="529125" y="1071350"/>
            <a:ext cx="7522000" cy="3767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119"/>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Delete </a:t>
            </a:r>
            <a:endParaRPr sz="3000"/>
          </a:p>
          <a:p>
            <a:pPr marL="0" lvl="0" indent="0" algn="l" rtl="0">
              <a:lnSpc>
                <a:spcPct val="100000"/>
              </a:lnSpc>
              <a:spcBef>
                <a:spcPts val="0"/>
              </a:spcBef>
              <a:spcAft>
                <a:spcPts val="0"/>
              </a:spcAft>
              <a:buSzPts val="6000"/>
              <a:buNone/>
            </a:pPr>
            <a:r>
              <a:rPr lang="en" sz="3000"/>
              <a:t>Criticism and Suggestions</a:t>
            </a:r>
            <a:endParaRPr sz="3000"/>
          </a:p>
        </p:txBody>
      </p:sp>
      <p:pic>
        <p:nvPicPr>
          <p:cNvPr id="1134" name="Google Shape;1134;p119"/>
          <p:cNvPicPr preferRelativeResize="0"/>
          <p:nvPr/>
        </p:nvPicPr>
        <p:blipFill>
          <a:blip r:embed="rId3">
            <a:alphaModFix/>
          </a:blip>
          <a:stretch>
            <a:fillRect/>
          </a:stretch>
        </p:blipFill>
        <p:spPr>
          <a:xfrm>
            <a:off x="1728088" y="1071350"/>
            <a:ext cx="5687828" cy="376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4"/>
          <p:cNvSpPr txBox="1">
            <a:spLocks noGrp="1"/>
          </p:cNvSpPr>
          <p:nvPr>
            <p:ph type="title"/>
          </p:nvPr>
        </p:nvSpPr>
        <p:spPr>
          <a:xfrm>
            <a:off x="540000" y="363275"/>
            <a:ext cx="806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Target System</a:t>
            </a:r>
            <a:endParaRPr/>
          </a:p>
        </p:txBody>
      </p:sp>
      <p:sp>
        <p:nvSpPr>
          <p:cNvPr id="688" name="Google Shape;688;p44"/>
          <p:cNvSpPr txBox="1">
            <a:spLocks noGrp="1"/>
          </p:cNvSpPr>
          <p:nvPr>
            <p:ph type="body" idx="1"/>
          </p:nvPr>
        </p:nvSpPr>
        <p:spPr>
          <a:xfrm>
            <a:off x="540000" y="1568700"/>
            <a:ext cx="8064000" cy="357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800"/>
              <a:buNone/>
            </a:pPr>
            <a:r>
              <a:rPr lang="en" sz="1400" b="1">
                <a:solidFill>
                  <a:srgbClr val="0D2234"/>
                </a:solidFill>
                <a:latin typeface="Tahoma"/>
                <a:ea typeface="Tahoma"/>
                <a:cs typeface="Tahoma"/>
                <a:sym typeface="Tahoma"/>
              </a:rPr>
              <a:t>The IT Del gift bouquet information system was created to make it easier for students and their families who are outside the IT Del area to give gift bouquets to students who are inside the IT Del campus. This information system is expected to help and make it easier for students and families outside the IT Del area to give gift bouquets to students who are, for example, taking UTS, UAS or who are working on a final project.</a:t>
            </a:r>
            <a:endParaRPr sz="1400" b="1">
              <a:solidFill>
                <a:srgbClr val="0D2234"/>
              </a:solidFill>
              <a:latin typeface="Tahoma"/>
              <a:ea typeface="Tahoma"/>
              <a:cs typeface="Tahoma"/>
              <a:sym typeface="Tahom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23"/>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Add </a:t>
            </a:r>
            <a:endParaRPr sz="3000"/>
          </a:p>
          <a:p>
            <a:pPr marL="0" lvl="0" indent="0" algn="l" rtl="0">
              <a:lnSpc>
                <a:spcPct val="100000"/>
              </a:lnSpc>
              <a:spcBef>
                <a:spcPts val="0"/>
              </a:spcBef>
              <a:spcAft>
                <a:spcPts val="0"/>
              </a:spcAft>
              <a:buSzPts val="6000"/>
              <a:buNone/>
            </a:pPr>
            <a:r>
              <a:rPr lang="en" sz="3000"/>
              <a:t>Product Category</a:t>
            </a:r>
            <a:endParaRPr sz="3000"/>
          </a:p>
        </p:txBody>
      </p:sp>
      <p:pic>
        <p:nvPicPr>
          <p:cNvPr id="1158" name="Google Shape;1158;p123"/>
          <p:cNvPicPr preferRelativeResize="0"/>
          <p:nvPr/>
        </p:nvPicPr>
        <p:blipFill>
          <a:blip r:embed="rId3">
            <a:alphaModFix/>
          </a:blip>
          <a:stretch>
            <a:fillRect/>
          </a:stretch>
        </p:blipFill>
        <p:spPr>
          <a:xfrm>
            <a:off x="903913" y="1071350"/>
            <a:ext cx="6026370" cy="37673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24"/>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Edit </a:t>
            </a:r>
            <a:endParaRPr sz="3000"/>
          </a:p>
          <a:p>
            <a:pPr marL="0" lvl="0" indent="0" algn="l" rtl="0">
              <a:lnSpc>
                <a:spcPct val="100000"/>
              </a:lnSpc>
              <a:spcBef>
                <a:spcPts val="0"/>
              </a:spcBef>
              <a:spcAft>
                <a:spcPts val="0"/>
              </a:spcAft>
              <a:buSzPts val="6000"/>
              <a:buNone/>
            </a:pPr>
            <a:r>
              <a:rPr lang="en" sz="3000"/>
              <a:t>Product Category</a:t>
            </a:r>
            <a:endParaRPr sz="3000"/>
          </a:p>
        </p:txBody>
      </p:sp>
      <p:pic>
        <p:nvPicPr>
          <p:cNvPr id="1164" name="Google Shape;1164;p124"/>
          <p:cNvPicPr preferRelativeResize="0"/>
          <p:nvPr/>
        </p:nvPicPr>
        <p:blipFill>
          <a:blip r:embed="rId3">
            <a:alphaModFix/>
          </a:blip>
          <a:stretch>
            <a:fillRect/>
          </a:stretch>
        </p:blipFill>
        <p:spPr>
          <a:xfrm>
            <a:off x="1119263" y="1071350"/>
            <a:ext cx="6905482" cy="3767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25"/>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Deleting </a:t>
            </a:r>
            <a:endParaRPr sz="3000"/>
          </a:p>
          <a:p>
            <a:pPr marL="0" lvl="0" indent="0" algn="l" rtl="0">
              <a:lnSpc>
                <a:spcPct val="100000"/>
              </a:lnSpc>
              <a:spcBef>
                <a:spcPts val="0"/>
              </a:spcBef>
              <a:spcAft>
                <a:spcPts val="0"/>
              </a:spcAft>
              <a:buSzPts val="6000"/>
              <a:buNone/>
            </a:pPr>
            <a:r>
              <a:rPr lang="en" sz="3000"/>
              <a:t>Product Categories</a:t>
            </a:r>
            <a:endParaRPr sz="3000"/>
          </a:p>
        </p:txBody>
      </p:sp>
      <p:pic>
        <p:nvPicPr>
          <p:cNvPr id="1170" name="Google Shape;1170;p125"/>
          <p:cNvPicPr preferRelativeResize="0"/>
          <p:nvPr/>
        </p:nvPicPr>
        <p:blipFill>
          <a:blip r:embed="rId3">
            <a:alphaModFix/>
          </a:blip>
          <a:stretch>
            <a:fillRect/>
          </a:stretch>
        </p:blipFill>
        <p:spPr>
          <a:xfrm>
            <a:off x="716838" y="1071350"/>
            <a:ext cx="7710335" cy="37673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26"/>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dirty="0"/>
              <a:t>Sequence diagram Order</a:t>
            </a:r>
            <a:br>
              <a:rPr lang="en" sz="3000" dirty="0"/>
            </a:br>
            <a:r>
              <a:rPr lang="en" sz="3000" dirty="0"/>
              <a:t>Verification</a:t>
            </a:r>
            <a:endParaRPr sz="3000" dirty="0"/>
          </a:p>
        </p:txBody>
      </p:sp>
      <p:pic>
        <p:nvPicPr>
          <p:cNvPr id="4" name="Picture 3">
            <a:extLst>
              <a:ext uri="{FF2B5EF4-FFF2-40B4-BE49-F238E27FC236}">
                <a16:creationId xmlns:a16="http://schemas.microsoft.com/office/drawing/2014/main" id="{557FECD4-C2A4-2E45-4BFF-09A5382706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3854" y="1071350"/>
            <a:ext cx="6716291" cy="350657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27"/>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dirty="0"/>
              <a:t>Sequence diagram Removing</a:t>
            </a:r>
            <a:br>
              <a:rPr lang="en" sz="3000" dirty="0"/>
            </a:br>
            <a:r>
              <a:rPr lang="en" sz="3000" dirty="0"/>
              <a:t>Product in Cart</a:t>
            </a:r>
            <a:endParaRPr sz="3000" dirty="0"/>
          </a:p>
        </p:txBody>
      </p:sp>
      <p:pic>
        <p:nvPicPr>
          <p:cNvPr id="4" name="Picture 3">
            <a:extLst>
              <a:ext uri="{FF2B5EF4-FFF2-40B4-BE49-F238E27FC236}">
                <a16:creationId xmlns:a16="http://schemas.microsoft.com/office/drawing/2014/main" id="{DD702973-93A7-DC85-DFF3-A1775308B1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3494" y="1202221"/>
            <a:ext cx="6656108" cy="32537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128"/>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sz="3000"/>
              <a:t>Sequence diagram Logout</a:t>
            </a:r>
            <a:endParaRPr sz="3000"/>
          </a:p>
        </p:txBody>
      </p:sp>
      <p:pic>
        <p:nvPicPr>
          <p:cNvPr id="1188" name="Google Shape;1188;p128"/>
          <p:cNvPicPr preferRelativeResize="0"/>
          <p:nvPr/>
        </p:nvPicPr>
        <p:blipFill>
          <a:blip r:embed="rId3">
            <a:alphaModFix/>
          </a:blip>
          <a:stretch>
            <a:fillRect/>
          </a:stretch>
        </p:blipFill>
        <p:spPr>
          <a:xfrm>
            <a:off x="1048441" y="1009935"/>
            <a:ext cx="6924675" cy="34480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29"/>
          <p:cNvSpPr txBox="1">
            <a:spLocks noGrp="1"/>
          </p:cNvSpPr>
          <p:nvPr>
            <p:ph type="title"/>
          </p:nvPr>
        </p:nvSpPr>
        <p:spPr>
          <a:xfrm>
            <a:off x="1885050" y="1960550"/>
            <a:ext cx="5373900" cy="128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Test Script </a:t>
            </a:r>
            <a:endParaRPr dirty="0">
              <a:solidFill>
                <a:schemeClr val="dk2"/>
              </a:solidFill>
            </a:endParaRPr>
          </a:p>
          <a:p>
            <a:pPr marL="0" lvl="0" indent="0" algn="ctr" rtl="0">
              <a:spcBef>
                <a:spcPts val="0"/>
              </a:spcBef>
              <a:spcAft>
                <a:spcPts val="0"/>
              </a:spcAft>
              <a:buNone/>
            </a:pPr>
            <a:r>
              <a:rPr lang="en" dirty="0">
                <a:solidFill>
                  <a:schemeClr val="dk2"/>
                </a:solidFill>
              </a:rPr>
              <a:t>&amp;</a:t>
            </a:r>
            <a:endParaRPr dirty="0">
              <a:solidFill>
                <a:schemeClr val="dk2"/>
              </a:solidFill>
            </a:endParaRPr>
          </a:p>
          <a:p>
            <a:pPr marL="0" lvl="0" indent="0" algn="ctr" rtl="0">
              <a:spcBef>
                <a:spcPts val="0"/>
              </a:spcBef>
              <a:spcAft>
                <a:spcPts val="0"/>
              </a:spcAft>
              <a:buNone/>
            </a:pPr>
            <a:r>
              <a:rPr lang="en" dirty="0">
                <a:solidFill>
                  <a:schemeClr val="dk2"/>
                </a:solidFill>
              </a:rPr>
              <a:t> Result</a:t>
            </a:r>
            <a:endParaRPr dirty="0">
              <a:solidFill>
                <a:schemeClr val="dk2"/>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130"/>
          <p:cNvSpPr txBox="1">
            <a:spLocks noGrp="1"/>
          </p:cNvSpPr>
          <p:nvPr>
            <p:ph type="title" idx="2"/>
          </p:nvPr>
        </p:nvSpPr>
        <p:spPr>
          <a:xfrm>
            <a:off x="0" y="-210550"/>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solidFill>
                <a:schemeClr val="dk2"/>
              </a:solidFill>
            </a:endParaRPr>
          </a:p>
          <a:p>
            <a:pPr marL="0" lvl="0" indent="0" algn="l" rtl="0">
              <a:lnSpc>
                <a:spcPct val="100000"/>
              </a:lnSpc>
              <a:spcBef>
                <a:spcPts val="0"/>
              </a:spcBef>
              <a:spcAft>
                <a:spcPts val="0"/>
              </a:spcAft>
              <a:buSzPts val="6000"/>
              <a:buNone/>
            </a:pPr>
            <a:endParaRPr sz="3000"/>
          </a:p>
        </p:txBody>
      </p:sp>
      <p:sp>
        <p:nvSpPr>
          <p:cNvPr id="1199" name="Google Shape;1199;p130"/>
          <p:cNvSpPr/>
          <p:nvPr/>
        </p:nvSpPr>
        <p:spPr>
          <a:xfrm>
            <a:off x="318900" y="1465326"/>
            <a:ext cx="2845631" cy="1807140"/>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300" b="1"/>
              <a:t> TEST REGISTRATION</a:t>
            </a:r>
            <a:endParaRPr sz="2300" b="1" i="0" u="none" strike="noStrike" cap="none">
              <a:solidFill>
                <a:srgbClr val="000000"/>
              </a:solidFill>
            </a:endParaRPr>
          </a:p>
        </p:txBody>
      </p:sp>
      <p:pic>
        <p:nvPicPr>
          <p:cNvPr id="1200" name="Google Shape;1200;p130"/>
          <p:cNvPicPr preferRelativeResize="0"/>
          <p:nvPr/>
        </p:nvPicPr>
        <p:blipFill>
          <a:blip r:embed="rId3">
            <a:alphaModFix/>
          </a:blip>
          <a:stretch>
            <a:fillRect/>
          </a:stretch>
        </p:blipFill>
        <p:spPr>
          <a:xfrm>
            <a:off x="4145875" y="425225"/>
            <a:ext cx="4244000" cy="44453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31"/>
          <p:cNvSpPr/>
          <p:nvPr/>
        </p:nvSpPr>
        <p:spPr>
          <a:xfrm>
            <a:off x="318900" y="1545526"/>
            <a:ext cx="2845631" cy="1807140"/>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2200" b="1"/>
              <a:t>TEST LOGIN</a:t>
            </a:r>
            <a:endParaRPr sz="2200" b="1" i="0" u="none" strike="noStrike" cap="none">
              <a:solidFill>
                <a:srgbClr val="000000"/>
              </a:solidFill>
            </a:endParaRPr>
          </a:p>
        </p:txBody>
      </p:sp>
      <p:sp>
        <p:nvSpPr>
          <p:cNvPr id="1206" name="Google Shape;1206;p131"/>
          <p:cNvSpPr txBox="1"/>
          <p:nvPr/>
        </p:nvSpPr>
        <p:spPr>
          <a:xfrm>
            <a:off x="0" y="0"/>
            <a:ext cx="3829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chemeClr val="dk2"/>
                </a:solidFill>
                <a:latin typeface="Josefin Sans"/>
                <a:ea typeface="Josefin Sans"/>
                <a:cs typeface="Josefin Sans"/>
                <a:sym typeface="Josefin Sans"/>
              </a:rPr>
              <a:t>Test Script &amp; Result</a:t>
            </a:r>
            <a:endParaRPr/>
          </a:p>
        </p:txBody>
      </p:sp>
      <p:pic>
        <p:nvPicPr>
          <p:cNvPr id="1207" name="Google Shape;1207;p131"/>
          <p:cNvPicPr preferRelativeResize="0"/>
          <p:nvPr/>
        </p:nvPicPr>
        <p:blipFill>
          <a:blip r:embed="rId3">
            <a:alphaModFix/>
          </a:blip>
          <a:stretch>
            <a:fillRect/>
          </a:stretch>
        </p:blipFill>
        <p:spPr>
          <a:xfrm>
            <a:off x="3982200" y="282675"/>
            <a:ext cx="4291751" cy="470842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132"/>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13" name="Google Shape;1213;p132"/>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r>
              <a:rPr lang="en" sz="2200" b="1">
                <a:solidFill>
                  <a:srgbClr val="0D2234"/>
                </a:solidFill>
              </a:rPr>
              <a:t>TEST VIEWING PRODUCT BOUQUET</a:t>
            </a:r>
            <a:endParaRPr sz="3300" b="1" i="0" u="none" strike="noStrike" cap="none">
              <a:solidFill>
                <a:srgbClr val="000000"/>
              </a:solidFill>
            </a:endParaRPr>
          </a:p>
        </p:txBody>
      </p:sp>
      <p:pic>
        <p:nvPicPr>
          <p:cNvPr id="1214" name="Google Shape;1214;p132"/>
          <p:cNvPicPr preferRelativeResize="0"/>
          <p:nvPr/>
        </p:nvPicPr>
        <p:blipFill>
          <a:blip r:embed="rId3">
            <a:alphaModFix/>
          </a:blip>
          <a:stretch>
            <a:fillRect/>
          </a:stretch>
        </p:blipFill>
        <p:spPr>
          <a:xfrm>
            <a:off x="4622050" y="503250"/>
            <a:ext cx="3950825" cy="4461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5"/>
          <p:cNvSpPr txBox="1">
            <a:spLocks noGrp="1"/>
          </p:cNvSpPr>
          <p:nvPr>
            <p:ph type="title"/>
          </p:nvPr>
        </p:nvSpPr>
        <p:spPr>
          <a:xfrm>
            <a:off x="3019425" y="1662150"/>
            <a:ext cx="3105300" cy="181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BPMN </a:t>
            </a:r>
            <a:br>
              <a:rPr lang="en">
                <a:solidFill>
                  <a:schemeClr val="dk2"/>
                </a:solidFill>
              </a:rPr>
            </a:br>
            <a:r>
              <a:rPr lang="en">
                <a:solidFill>
                  <a:schemeClr val="dk2"/>
                </a:solidFill>
              </a:rPr>
              <a:t>Target System</a:t>
            </a:r>
            <a:endParaRPr>
              <a:solidFill>
                <a:schemeClr val="dk2"/>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133"/>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20" name="Google Shape;1220;p133"/>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pic>
        <p:nvPicPr>
          <p:cNvPr id="1221" name="Google Shape;1221;p133"/>
          <p:cNvPicPr preferRelativeResize="0"/>
          <p:nvPr/>
        </p:nvPicPr>
        <p:blipFill>
          <a:blip r:embed="rId3">
            <a:alphaModFix/>
          </a:blip>
          <a:stretch>
            <a:fillRect/>
          </a:stretch>
        </p:blipFill>
        <p:spPr>
          <a:xfrm>
            <a:off x="4409925" y="767675"/>
            <a:ext cx="4463550" cy="4027225"/>
          </a:xfrm>
          <a:prstGeom prst="rect">
            <a:avLst/>
          </a:prstGeom>
          <a:noFill/>
          <a:ln>
            <a:noFill/>
          </a:ln>
        </p:spPr>
      </p:pic>
      <p:sp>
        <p:nvSpPr>
          <p:cNvPr id="1222" name="Google Shape;1222;p133"/>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REQUEST BOUQUET</a:t>
            </a:r>
            <a:endParaRPr sz="2100" b="1"/>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34"/>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28" name="Google Shape;1228;p134"/>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29" name="Google Shape;1229;p134"/>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ADDING </a:t>
            </a:r>
            <a:endParaRPr sz="2100" b="1"/>
          </a:p>
          <a:p>
            <a:pPr marL="0" lvl="0" indent="0" algn="ctr" rtl="0">
              <a:spcBef>
                <a:spcPts val="0"/>
              </a:spcBef>
              <a:spcAft>
                <a:spcPts val="0"/>
              </a:spcAft>
              <a:buNone/>
            </a:pPr>
            <a:r>
              <a:rPr lang="en" sz="2100" b="1"/>
              <a:t>RIVIEW</a:t>
            </a:r>
            <a:endParaRPr sz="2100" b="1"/>
          </a:p>
        </p:txBody>
      </p:sp>
      <p:pic>
        <p:nvPicPr>
          <p:cNvPr id="1230" name="Google Shape;1230;p134"/>
          <p:cNvPicPr preferRelativeResize="0"/>
          <p:nvPr/>
        </p:nvPicPr>
        <p:blipFill>
          <a:blip r:embed="rId3">
            <a:alphaModFix/>
          </a:blip>
          <a:stretch>
            <a:fillRect/>
          </a:stretch>
        </p:blipFill>
        <p:spPr>
          <a:xfrm>
            <a:off x="5031875" y="665325"/>
            <a:ext cx="3497750" cy="42564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35"/>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36" name="Google Shape;1236;p135"/>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37" name="Google Shape;1237;p135"/>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DELETING RIVIEW</a:t>
            </a:r>
            <a:endParaRPr sz="2100" b="1"/>
          </a:p>
        </p:txBody>
      </p:sp>
      <p:pic>
        <p:nvPicPr>
          <p:cNvPr id="1238" name="Google Shape;1238;p135"/>
          <p:cNvPicPr preferRelativeResize="0"/>
          <p:nvPr/>
        </p:nvPicPr>
        <p:blipFill>
          <a:blip r:embed="rId3">
            <a:alphaModFix/>
          </a:blip>
          <a:stretch>
            <a:fillRect/>
          </a:stretch>
        </p:blipFill>
        <p:spPr>
          <a:xfrm>
            <a:off x="4741850" y="852975"/>
            <a:ext cx="3976951" cy="412107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36"/>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44" name="Google Shape;1244;p136"/>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45" name="Google Shape;1245;p136"/>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ADDING</a:t>
            </a:r>
            <a:endParaRPr sz="2100" b="1"/>
          </a:p>
          <a:p>
            <a:pPr marL="0" lvl="0" indent="0" algn="ctr" rtl="0">
              <a:spcBef>
                <a:spcPts val="0"/>
              </a:spcBef>
              <a:spcAft>
                <a:spcPts val="0"/>
              </a:spcAft>
              <a:buNone/>
            </a:pPr>
            <a:r>
              <a:rPr lang="en" sz="2100" b="1"/>
              <a:t>PRODUCT</a:t>
            </a:r>
            <a:endParaRPr sz="2100" b="1"/>
          </a:p>
        </p:txBody>
      </p:sp>
      <p:pic>
        <p:nvPicPr>
          <p:cNvPr id="1246" name="Google Shape;1246;p136"/>
          <p:cNvPicPr preferRelativeResize="0"/>
          <p:nvPr/>
        </p:nvPicPr>
        <p:blipFill>
          <a:blip r:embed="rId3">
            <a:alphaModFix/>
          </a:blip>
          <a:stretch>
            <a:fillRect/>
          </a:stretch>
        </p:blipFill>
        <p:spPr>
          <a:xfrm>
            <a:off x="3786500" y="699450"/>
            <a:ext cx="4811600" cy="42222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37"/>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52" name="Google Shape;1252;p137"/>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53" name="Google Shape;1253;p137"/>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EDITING</a:t>
            </a:r>
            <a:endParaRPr sz="2100" b="1"/>
          </a:p>
          <a:p>
            <a:pPr marL="0" lvl="0" indent="0" algn="ctr" rtl="0">
              <a:spcBef>
                <a:spcPts val="0"/>
              </a:spcBef>
              <a:spcAft>
                <a:spcPts val="0"/>
              </a:spcAft>
              <a:buNone/>
            </a:pPr>
            <a:r>
              <a:rPr lang="en" sz="2100" b="1"/>
              <a:t>PRODUCT</a:t>
            </a:r>
            <a:endParaRPr sz="2100" b="1"/>
          </a:p>
        </p:txBody>
      </p:sp>
      <p:pic>
        <p:nvPicPr>
          <p:cNvPr id="1254" name="Google Shape;1254;p137"/>
          <p:cNvPicPr preferRelativeResize="0"/>
          <p:nvPr/>
        </p:nvPicPr>
        <p:blipFill>
          <a:blip r:embed="rId3">
            <a:alphaModFix/>
          </a:blip>
          <a:stretch>
            <a:fillRect/>
          </a:stretch>
        </p:blipFill>
        <p:spPr>
          <a:xfrm>
            <a:off x="4750350" y="656800"/>
            <a:ext cx="3874650" cy="43075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46"/>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24" name="Google Shape;1324;p146"/>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25" name="Google Shape;1325;p146"/>
          <p:cNvSpPr txBox="1"/>
          <p:nvPr/>
        </p:nvSpPr>
        <p:spPr>
          <a:xfrm>
            <a:off x="241713" y="193686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CHANGE PRODUCT STATUS</a:t>
            </a:r>
            <a:endParaRPr sz="2100" b="1"/>
          </a:p>
        </p:txBody>
      </p:sp>
      <p:pic>
        <p:nvPicPr>
          <p:cNvPr id="1326" name="Google Shape;1326;p146"/>
          <p:cNvPicPr preferRelativeResize="0"/>
          <p:nvPr/>
        </p:nvPicPr>
        <p:blipFill>
          <a:blip r:embed="rId3">
            <a:alphaModFix/>
          </a:blip>
          <a:stretch>
            <a:fillRect/>
          </a:stretch>
        </p:blipFill>
        <p:spPr>
          <a:xfrm>
            <a:off x="4234425" y="631200"/>
            <a:ext cx="4257675" cy="43246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p145"/>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316" name="Google Shape;1316;p145"/>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317" name="Google Shape;1317;p145"/>
          <p:cNvSpPr txBox="1"/>
          <p:nvPr/>
        </p:nvSpPr>
        <p:spPr>
          <a:xfrm>
            <a:off x="241700" y="1791838"/>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DELETING PRODUCT</a:t>
            </a:r>
            <a:endParaRPr sz="2100" b="1"/>
          </a:p>
        </p:txBody>
      </p:sp>
      <p:pic>
        <p:nvPicPr>
          <p:cNvPr id="1318" name="Google Shape;1318;p145"/>
          <p:cNvPicPr preferRelativeResize="0"/>
          <p:nvPr/>
        </p:nvPicPr>
        <p:blipFill>
          <a:blip r:embed="rId3">
            <a:alphaModFix/>
          </a:blip>
          <a:stretch>
            <a:fillRect/>
          </a:stretch>
        </p:blipFill>
        <p:spPr>
          <a:xfrm>
            <a:off x="4383550" y="673850"/>
            <a:ext cx="4538676" cy="42478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138"/>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60" name="Google Shape;1260;p138"/>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61" name="Google Shape;1261;p138"/>
          <p:cNvSpPr txBox="1"/>
          <p:nvPr/>
        </p:nvSpPr>
        <p:spPr>
          <a:xfrm>
            <a:off x="241713" y="1894213"/>
            <a:ext cx="3000000"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dirty="0"/>
              <a:t>TEST MAKING of PLACING on ORDER</a:t>
            </a:r>
            <a:endParaRPr sz="2100" b="1" dirty="0"/>
          </a:p>
        </p:txBody>
      </p:sp>
      <p:pic>
        <p:nvPicPr>
          <p:cNvPr id="3" name="Picture 2">
            <a:extLst>
              <a:ext uri="{FF2B5EF4-FFF2-40B4-BE49-F238E27FC236}">
                <a16:creationId xmlns:a16="http://schemas.microsoft.com/office/drawing/2014/main" id="{30766259-17E4-BA0B-4101-B2C8540D7817}"/>
              </a:ext>
            </a:extLst>
          </p:cNvPr>
          <p:cNvPicPr>
            <a:picLocks noChangeAspect="1"/>
          </p:cNvPicPr>
          <p:nvPr/>
        </p:nvPicPr>
        <p:blipFill>
          <a:blip r:embed="rId3"/>
          <a:stretch>
            <a:fillRect/>
          </a:stretch>
        </p:blipFill>
        <p:spPr>
          <a:xfrm>
            <a:off x="4394419" y="259307"/>
            <a:ext cx="4335106" cy="4624886"/>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141"/>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84" name="Google Shape;1284;p141"/>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85" name="Google Shape;1285;p141"/>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ADDING</a:t>
            </a:r>
            <a:endParaRPr sz="2100" b="1"/>
          </a:p>
          <a:p>
            <a:pPr marL="0" lvl="0" indent="0" algn="ctr" rtl="0">
              <a:spcBef>
                <a:spcPts val="0"/>
              </a:spcBef>
              <a:spcAft>
                <a:spcPts val="0"/>
              </a:spcAft>
              <a:buNone/>
            </a:pPr>
            <a:r>
              <a:rPr lang="en" sz="2100" b="1"/>
              <a:t>PROFILE</a:t>
            </a:r>
            <a:endParaRPr sz="2100" b="1"/>
          </a:p>
        </p:txBody>
      </p:sp>
      <p:pic>
        <p:nvPicPr>
          <p:cNvPr id="1286" name="Google Shape;1286;p141"/>
          <p:cNvPicPr preferRelativeResize="0"/>
          <p:nvPr/>
        </p:nvPicPr>
        <p:blipFill>
          <a:blip r:embed="rId3">
            <a:alphaModFix/>
          </a:blip>
          <a:stretch>
            <a:fillRect/>
          </a:stretch>
        </p:blipFill>
        <p:spPr>
          <a:xfrm>
            <a:off x="4009025" y="614150"/>
            <a:ext cx="4913200" cy="416369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p142"/>
          <p:cNvSpPr txBox="1">
            <a:spLocks noGrp="1"/>
          </p:cNvSpPr>
          <p:nvPr>
            <p:ph type="title" idx="2"/>
          </p:nvPr>
        </p:nvSpPr>
        <p:spPr>
          <a:xfrm>
            <a:off x="0" y="-142325"/>
            <a:ext cx="7834200" cy="128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a:solidFill>
                  <a:schemeClr val="dk2"/>
                </a:solidFill>
              </a:rPr>
              <a:t>Test Script &amp; Result</a:t>
            </a:r>
            <a:endParaRPr sz="3000"/>
          </a:p>
        </p:txBody>
      </p:sp>
      <p:sp>
        <p:nvSpPr>
          <p:cNvPr id="1292" name="Google Shape;1292;p142"/>
          <p:cNvSpPr/>
          <p:nvPr/>
        </p:nvSpPr>
        <p:spPr>
          <a:xfrm>
            <a:off x="318900" y="1535375"/>
            <a:ext cx="2845631" cy="1817317"/>
          </a:xfrm>
          <a:custGeom>
            <a:avLst/>
            <a:gdLst/>
            <a:ahLst/>
            <a:cxnLst/>
            <a:rect l="l" t="t" r="r" b="b"/>
            <a:pathLst>
              <a:path w="63875" h="39141" extrusionOk="0">
                <a:moveTo>
                  <a:pt x="33386" y="1"/>
                </a:moveTo>
                <a:cubicBezTo>
                  <a:pt x="16712" y="1"/>
                  <a:pt x="1" y="9111"/>
                  <a:pt x="3416" y="25597"/>
                </a:cubicBezTo>
                <a:lnTo>
                  <a:pt x="3416" y="25609"/>
                </a:lnTo>
                <a:cubicBezTo>
                  <a:pt x="4486" y="30972"/>
                  <a:pt x="10932" y="38500"/>
                  <a:pt x="16307" y="39035"/>
                </a:cubicBezTo>
                <a:cubicBezTo>
                  <a:pt x="16913" y="39106"/>
                  <a:pt x="17460" y="39140"/>
                  <a:pt x="17955" y="39140"/>
                </a:cubicBezTo>
                <a:cubicBezTo>
                  <a:pt x="24926" y="39140"/>
                  <a:pt x="21539" y="32411"/>
                  <a:pt x="27058" y="29902"/>
                </a:cubicBezTo>
                <a:cubicBezTo>
                  <a:pt x="28422" y="29106"/>
                  <a:pt x="29811" y="28779"/>
                  <a:pt x="31202" y="28779"/>
                </a:cubicBezTo>
                <a:cubicBezTo>
                  <a:pt x="36383" y="28779"/>
                  <a:pt x="41610" y="33304"/>
                  <a:pt x="45847" y="34991"/>
                </a:cubicBezTo>
                <a:cubicBezTo>
                  <a:pt x="48304" y="35775"/>
                  <a:pt x="50521" y="36142"/>
                  <a:pt x="52490" y="36142"/>
                </a:cubicBezTo>
                <a:cubicBezTo>
                  <a:pt x="59992" y="36142"/>
                  <a:pt x="63875" y="30813"/>
                  <a:pt x="63602" y="22909"/>
                </a:cubicBezTo>
                <a:cubicBezTo>
                  <a:pt x="63058" y="7228"/>
                  <a:pt x="48237" y="1"/>
                  <a:pt x="333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1000"/>
              </a:spcBef>
              <a:spcAft>
                <a:spcPts val="0"/>
              </a:spcAft>
              <a:buNone/>
            </a:pPr>
            <a:endParaRPr sz="3300" b="1" i="0" u="none" strike="noStrike" cap="none">
              <a:solidFill>
                <a:srgbClr val="000000"/>
              </a:solidFill>
            </a:endParaRPr>
          </a:p>
        </p:txBody>
      </p:sp>
      <p:sp>
        <p:nvSpPr>
          <p:cNvPr id="1293" name="Google Shape;1293;p142"/>
          <p:cNvSpPr txBox="1"/>
          <p:nvPr/>
        </p:nvSpPr>
        <p:spPr>
          <a:xfrm>
            <a:off x="241713" y="1894213"/>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TEST EDITING</a:t>
            </a:r>
            <a:endParaRPr sz="2100" b="1"/>
          </a:p>
          <a:p>
            <a:pPr marL="0" lvl="0" indent="0" algn="ctr" rtl="0">
              <a:spcBef>
                <a:spcPts val="0"/>
              </a:spcBef>
              <a:spcAft>
                <a:spcPts val="0"/>
              </a:spcAft>
              <a:buNone/>
            </a:pPr>
            <a:r>
              <a:rPr lang="en" sz="2100" b="1"/>
              <a:t>PROFILE</a:t>
            </a:r>
            <a:endParaRPr sz="2100" b="1"/>
          </a:p>
        </p:txBody>
      </p:sp>
      <p:pic>
        <p:nvPicPr>
          <p:cNvPr id="1294" name="Google Shape;1294;p142"/>
          <p:cNvPicPr preferRelativeResize="0"/>
          <p:nvPr/>
        </p:nvPicPr>
        <p:blipFill>
          <a:blip r:embed="rId3">
            <a:alphaModFix/>
          </a:blip>
          <a:stretch>
            <a:fillRect/>
          </a:stretch>
        </p:blipFill>
        <p:spPr>
          <a:xfrm>
            <a:off x="4195925" y="707975"/>
            <a:ext cx="4541575" cy="4180776"/>
          </a:xfrm>
          <a:prstGeom prst="rect">
            <a:avLst/>
          </a:prstGeom>
          <a:noFill/>
          <a:ln>
            <a:noFill/>
          </a:ln>
        </p:spPr>
      </p:pic>
    </p:spTree>
  </p:cSld>
  <p:clrMapOvr>
    <a:masterClrMapping/>
  </p:clrMapOvr>
</p:sld>
</file>

<file path=ppt/theme/theme1.xml><?xml version="1.0" encoding="utf-8"?>
<a:theme xmlns:a="http://schemas.openxmlformats.org/drawingml/2006/main" name="Aquatic and Physical Therapy Center by Slidesgo">
  <a:themeElements>
    <a:clrScheme name="Simple Light">
      <a:dk1>
        <a:srgbClr val="1A4568"/>
      </a:dk1>
      <a:lt1>
        <a:srgbClr val="FFFFFF"/>
      </a:lt1>
      <a:dk2>
        <a:srgbClr val="285E89"/>
      </a:dk2>
      <a:lt2>
        <a:srgbClr val="FFFFFF"/>
      </a:lt2>
      <a:accent1>
        <a:srgbClr val="285E89"/>
      </a:accent1>
      <a:accent2>
        <a:srgbClr val="9DCEDF"/>
      </a:accent2>
      <a:accent3>
        <a:srgbClr val="EFEFEF"/>
      </a:accent3>
      <a:accent4>
        <a:srgbClr val="66A5BB"/>
      </a:accent4>
      <a:accent5>
        <a:srgbClr val="EFEFEF"/>
      </a:accent5>
      <a:accent6>
        <a:srgbClr val="1A4568"/>
      </a:accent6>
      <a:hlink>
        <a:srgbClr val="285E8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1114</Words>
  <Application>Microsoft Office PowerPoint</Application>
  <PresentationFormat>On-screen Show (16:9)</PresentationFormat>
  <Paragraphs>258</Paragraphs>
  <Slides>111</Slides>
  <Notes>111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111</vt:i4>
      </vt:variant>
    </vt:vector>
  </HeadingPairs>
  <TitlesOfParts>
    <vt:vector size="121" baseType="lpstr">
      <vt:lpstr>Arial</vt:lpstr>
      <vt:lpstr>Wingdings</vt:lpstr>
      <vt:lpstr>Tahoma</vt:lpstr>
      <vt:lpstr>Open Sans SemiBold</vt:lpstr>
      <vt:lpstr>Josefin Sans</vt:lpstr>
      <vt:lpstr>Noto Sans Symbols</vt:lpstr>
      <vt:lpstr>Courier New</vt:lpstr>
      <vt:lpstr>Open Sans</vt:lpstr>
      <vt:lpstr>Lustria</vt:lpstr>
      <vt:lpstr>Aquatic and Physical Therapy Center by Slidesgo</vt:lpstr>
      <vt:lpstr>Information System Gift Bouquet IT DEL</vt:lpstr>
      <vt:lpstr>Outline</vt:lpstr>
      <vt:lpstr>Introduction</vt:lpstr>
      <vt:lpstr>Introduction</vt:lpstr>
      <vt:lpstr>System Overview</vt:lpstr>
      <vt:lpstr>Current System</vt:lpstr>
      <vt:lpstr>BPMN Current System</vt:lpstr>
      <vt:lpstr>Target System</vt:lpstr>
      <vt:lpstr>BPMN  Target System</vt:lpstr>
      <vt:lpstr>BPMN Reggister Account</vt:lpstr>
      <vt:lpstr>BPMN Login</vt:lpstr>
      <vt:lpstr>BPMN Logout</vt:lpstr>
      <vt:lpstr>BPMN Viewing Product  Bouquet</vt:lpstr>
      <vt:lpstr>BPMN Making Bouquet Request</vt:lpstr>
      <vt:lpstr>PowerPoint Presentation</vt:lpstr>
      <vt:lpstr>BPMN Deleting Review</vt:lpstr>
      <vt:lpstr>BPMN Adding Product</vt:lpstr>
      <vt:lpstr>PowerPoint Presentation</vt:lpstr>
      <vt:lpstr>BPMN Changing Product Status</vt:lpstr>
      <vt:lpstr>BPMN Deleting Product</vt:lpstr>
      <vt:lpstr>business process of placing an order</vt:lpstr>
      <vt:lpstr>BPMN Adding Profile</vt:lpstr>
      <vt:lpstr>BPMN Editing Profile</vt:lpstr>
      <vt:lpstr>BPMN Deleting Profile</vt:lpstr>
      <vt:lpstr>BPMN Adding Critism &amp; Suggestion</vt:lpstr>
      <vt:lpstr>BPMN Deleting Criticism &amp; Suggestion</vt:lpstr>
      <vt:lpstr>BPMN Adding Product Category</vt:lpstr>
      <vt:lpstr>BPMN Editing Product Category</vt:lpstr>
      <vt:lpstr>BPMN Deleting Product Category</vt:lpstr>
      <vt:lpstr>order verification business  process</vt:lpstr>
      <vt:lpstr>business process of removing  products in carts</vt:lpstr>
      <vt:lpstr>Usecase Diagram &amp; Usecase Scenario</vt:lpstr>
      <vt:lpstr>Usecase Diagram</vt:lpstr>
      <vt:lpstr>Usecase Scenario Registration   </vt:lpstr>
      <vt:lpstr>Usecase Scenario  Login </vt:lpstr>
      <vt:lpstr>Usecase Scenario process of viewing bouquet  </vt:lpstr>
      <vt:lpstr>Usecase Scenario process request bouquet   </vt:lpstr>
      <vt:lpstr>Usecase Scenario adding product review   </vt:lpstr>
      <vt:lpstr>Usecase Scenario  deleting review  </vt:lpstr>
      <vt:lpstr>Usecase Scenario  adding product  </vt:lpstr>
      <vt:lpstr>Usecase Scenario editing product </vt:lpstr>
      <vt:lpstr>Usecase Scenario  changing product  status</vt:lpstr>
      <vt:lpstr>Usecase Scenario  deleting product</vt:lpstr>
      <vt:lpstr>Usecase Scenario of placing an order</vt:lpstr>
      <vt:lpstr>Usecase Scenario  adding profile data</vt:lpstr>
      <vt:lpstr>Usecase Scenario  Editing profile data</vt:lpstr>
      <vt:lpstr>Usecase Scenario  Deleting profile</vt:lpstr>
      <vt:lpstr>Usecase Scenario  adding criticism and  suggestions</vt:lpstr>
      <vt:lpstr>Usecase Scenario  deleting criticism and  suggestions</vt:lpstr>
      <vt:lpstr>Usecase Scenario  adding product category</vt:lpstr>
      <vt:lpstr>Usecase Scenario  editing product category</vt:lpstr>
      <vt:lpstr>Usecase Scenario  deleting product category</vt:lpstr>
      <vt:lpstr>Usecase Scenario  Order Verivication</vt:lpstr>
      <vt:lpstr>Usecase Scenario  Removing Product  in Carts</vt:lpstr>
      <vt:lpstr>Usecase Scenario  logout</vt:lpstr>
      <vt:lpstr>ER-Diagram</vt:lpstr>
      <vt:lpstr>Function Reqruitmen</vt:lpstr>
      <vt:lpstr>Non-Function Reqruitmen</vt:lpstr>
      <vt:lpstr>Physical Data Model (PDM)</vt:lpstr>
      <vt:lpstr>Conceptual Data Model (CDM)</vt:lpstr>
      <vt:lpstr>PowerPoint Presentation</vt:lpstr>
      <vt:lpstr>Sequence Diagram</vt:lpstr>
      <vt:lpstr>Sequence diagram Registration</vt:lpstr>
      <vt:lpstr>Sequence diagram Login</vt:lpstr>
      <vt:lpstr>Sequence diagram Of  Viewing Bouquet</vt:lpstr>
      <vt:lpstr>Sequence diagram Request  Bouquet</vt:lpstr>
      <vt:lpstr>Sequence diagram Adding  Review</vt:lpstr>
      <vt:lpstr>Sequence diagram Deleting  Review</vt:lpstr>
      <vt:lpstr>Sequence diagram Adding Product</vt:lpstr>
      <vt:lpstr>Sequence diagram Editing  Product</vt:lpstr>
      <vt:lpstr>Sequence diagram Changing  Product Status</vt:lpstr>
      <vt:lpstr>Sequence diagram Delete Product</vt:lpstr>
      <vt:lpstr>Sequence diagram Of  Placing on Order</vt:lpstr>
      <vt:lpstr>Sequence diagram Add  Profile</vt:lpstr>
      <vt:lpstr>Sequence diagram Edit Profile</vt:lpstr>
      <vt:lpstr>Sequence diagram Edit Profile</vt:lpstr>
      <vt:lpstr>Sequence diagram Deleting Profile</vt:lpstr>
      <vt:lpstr>Sequence diagram Add  Criticism and Suggestions</vt:lpstr>
      <vt:lpstr>Sequence diagram Delete  Criticism and Suggestions</vt:lpstr>
      <vt:lpstr>Sequence diagram Add  Product Category</vt:lpstr>
      <vt:lpstr>Sequence diagram Edit  Product Category</vt:lpstr>
      <vt:lpstr>Sequence diagram Deleting  Product Categories</vt:lpstr>
      <vt:lpstr>Sequence diagram Order Verification</vt:lpstr>
      <vt:lpstr>Sequence diagram Removing Product in Cart</vt:lpstr>
      <vt:lpstr>Sequence diagram Logout</vt:lpstr>
      <vt:lpstr>Test Script  &amp;  Result</vt:lpstr>
      <vt:lpstr>Test Script &amp; Result </vt:lpstr>
      <vt:lpstr>PowerPoint Presentation</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Test Script &amp; Result</vt:lpstr>
      <vt:lpstr>Conclusion</vt:lpstr>
      <vt:lpstr>DEMO PRODUCT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System Gift Bouquet IT DEL</dc:title>
  <dc:creator>mesya hutagalung</dc:creator>
  <cp:lastModifiedBy>rosalinda manik</cp:lastModifiedBy>
  <cp:revision>5</cp:revision>
  <dcterms:modified xsi:type="dcterms:W3CDTF">2022-06-14T06:58:40Z</dcterms:modified>
</cp:coreProperties>
</file>